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5" r:id="rId4"/>
  </p:sldMasterIdLst>
  <p:notesMasterIdLst>
    <p:notesMasterId r:id="rId20"/>
  </p:notesMasterIdLst>
  <p:sldIdLst>
    <p:sldId id="324" r:id="rId5"/>
    <p:sldId id="341" r:id="rId6"/>
    <p:sldId id="280" r:id="rId7"/>
    <p:sldId id="342" r:id="rId8"/>
    <p:sldId id="330" r:id="rId9"/>
    <p:sldId id="334" r:id="rId10"/>
    <p:sldId id="328" r:id="rId11"/>
    <p:sldId id="332" r:id="rId12"/>
    <p:sldId id="326" r:id="rId13"/>
    <p:sldId id="336" r:id="rId14"/>
    <p:sldId id="338" r:id="rId15"/>
    <p:sldId id="333" r:id="rId16"/>
    <p:sldId id="339" r:id="rId17"/>
    <p:sldId id="327" r:id="rId18"/>
    <p:sldId id="331" r:id="rId19"/>
  </p:sldIdLst>
  <p:sldSz cx="12192000" cy="6858000"/>
  <p:notesSz cx="7104063" cy="10234613"/>
  <p:embeddedFontLst>
    <p:embeddedFont>
      <p:font typeface="Montserrat" pitchFamily="2" charset="0"/>
      <p:regular r:id="rId21"/>
      <p:bold r:id="rId22"/>
      <p:italic r:id="rId23"/>
      <p:boldItalic r:id="rId24"/>
    </p:embeddedFont>
    <p:embeddedFont>
      <p:font typeface="Montserrat Bold" pitchFamily="2" charset="0"/>
      <p:bold r:id="rId25"/>
    </p:embeddedFont>
    <p:embeddedFont>
      <p:font typeface="Montserrat ExtraLight" pitchFamily="2" charset="0"/>
      <p:regular r:id="rId26"/>
      <p:italic r:id="rId27"/>
    </p:embeddedFont>
    <p:embeddedFont>
      <p:font typeface="Montserrat Medium" pitchFamily="2" charset="0"/>
      <p:regular r:id="rId28"/>
      <p:italic r:id="rId29"/>
    </p:embeddedFont>
    <p:embeddedFont>
      <p:font typeface="Montserrat SemiBold" pitchFamily="2" charset="0"/>
      <p:bold r:id="rId30"/>
      <p:boldItalic r:id="rId3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EBE"/>
    <a:srgbClr val="FFFFFF"/>
    <a:srgbClr val="003366"/>
    <a:srgbClr val="3964B5"/>
    <a:srgbClr val="233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B1D77C-FF61-4DD2-A175-F052E160B019}" v="799" dt="2024-10-19T10:53:21.04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3F9"/>
          </a:solidFill>
        </a:fill>
      </a:tcStyle>
    </a:wholeTbl>
    <a:band2H>
      <a:tcTxStyle/>
      <a:tcStyle>
        <a:tcBdr/>
        <a:fill>
          <a:solidFill>
            <a:srgbClr val="E6F2FC"/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B"/>
          </a:solidFill>
        </a:fill>
      </a:tcStyle>
    </a:wholeTbl>
    <a:band2H>
      <a:tcTxStyle/>
      <a:tcStyle>
        <a:tcBdr/>
        <a:fill>
          <a:solidFill>
            <a:srgbClr val="E6E6E7"/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CCC"/>
          </a:solidFill>
        </a:fill>
      </a:tcStyle>
    </a:wholeTbl>
    <a:band2H>
      <a:tcTxStyle/>
      <a:tcStyle>
        <a:tcBdr/>
        <a:fill>
          <a:solidFill>
            <a:srgbClr val="E7EEE7"/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ontserrat"/>
          <a:ea typeface="Montserrat"/>
          <a:cs typeface="Montserra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744"/>
  </p:normalViewPr>
  <p:slideViewPr>
    <p:cSldViewPr snapToGrid="0">
      <p:cViewPr varScale="1">
        <p:scale>
          <a:sx n="153" d="100"/>
          <a:sy n="153" d="100"/>
        </p:scale>
        <p:origin x="834" y="1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zo Siano" userId="71a42ffe-20fc-4128-bd4c-a4123f411243" providerId="ADAL" clId="{B3B1D77C-FF61-4DD2-A175-F052E160B019}"/>
    <pc:docChg chg="undo redo custSel addSld delSld modSld sldOrd modMainMaster modNotesMaster">
      <pc:chgData name="Vincenzo Siano" userId="71a42ffe-20fc-4128-bd4c-a4123f411243" providerId="ADAL" clId="{B3B1D77C-FF61-4DD2-A175-F052E160B019}" dt="2024-10-19T13:58:21.309" v="11321" actId="12"/>
      <pc:docMkLst>
        <pc:docMk/>
      </pc:docMkLst>
      <pc:sldChg chg="addSp delSp modSp del mod ord modClrScheme modShow chgLayout modNotes">
        <pc:chgData name="Vincenzo Siano" userId="71a42ffe-20fc-4128-bd4c-a4123f411243" providerId="ADAL" clId="{B3B1D77C-FF61-4DD2-A175-F052E160B019}" dt="2024-10-18T10:20:57.322" v="11100" actId="47"/>
        <pc:sldMkLst>
          <pc:docMk/>
          <pc:sldMk cId="3045678005" sldId="268"/>
        </pc:sldMkLst>
        <pc:spChg chg="add del mod">
          <ac:chgData name="Vincenzo Siano" userId="71a42ffe-20fc-4128-bd4c-a4123f411243" providerId="ADAL" clId="{B3B1D77C-FF61-4DD2-A175-F052E160B019}" dt="2024-10-08T08:42:12.056" v="1" actId="6264"/>
          <ac:spMkLst>
            <pc:docMk/>
            <pc:sldMk cId="3045678005" sldId="268"/>
            <ac:spMk id="2" creationId="{C0C9F1C9-4C34-3149-22A7-A1A04D640BF1}"/>
          </ac:spMkLst>
        </pc:spChg>
        <pc:spChg chg="add del mod ord">
          <ac:chgData name="Vincenzo Siano" userId="71a42ffe-20fc-4128-bd4c-a4123f411243" providerId="ADAL" clId="{B3B1D77C-FF61-4DD2-A175-F052E160B019}" dt="2024-10-08T08:42:12.056" v="1" actId="6264"/>
          <ac:spMkLst>
            <pc:docMk/>
            <pc:sldMk cId="3045678005" sldId="268"/>
            <ac:spMk id="3" creationId="{E4EACB26-7944-793A-5587-24BBDDA22B70}"/>
          </ac:spMkLst>
        </pc:spChg>
        <pc:spChg chg="add del mod ord">
          <ac:chgData name="Vincenzo Siano" userId="71a42ffe-20fc-4128-bd4c-a4123f411243" providerId="ADAL" clId="{B3B1D77C-FF61-4DD2-A175-F052E160B019}" dt="2024-10-08T08:43:43.589" v="3" actId="700"/>
          <ac:spMkLst>
            <pc:docMk/>
            <pc:sldMk cId="3045678005" sldId="268"/>
            <ac:spMk id="4" creationId="{95B794F3-563A-7383-F039-379828B0B1BB}"/>
          </ac:spMkLst>
        </pc:spChg>
        <pc:spChg chg="add del mod ord">
          <ac:chgData name="Vincenzo Siano" userId="71a42ffe-20fc-4128-bd4c-a4123f411243" providerId="ADAL" clId="{B3B1D77C-FF61-4DD2-A175-F052E160B019}" dt="2024-10-08T08:44:05.333" v="13" actId="700"/>
          <ac:spMkLst>
            <pc:docMk/>
            <pc:sldMk cId="3045678005" sldId="268"/>
            <ac:spMk id="5" creationId="{C76854E2-E24C-48A9-1F01-52AF42E65CB7}"/>
          </ac:spMkLst>
        </pc:spChg>
        <pc:spChg chg="add del mod ord">
          <ac:chgData name="Vincenzo Siano" userId="71a42ffe-20fc-4128-bd4c-a4123f411243" providerId="ADAL" clId="{B3B1D77C-FF61-4DD2-A175-F052E160B019}" dt="2024-10-08T08:44:05.333" v="13" actId="700"/>
          <ac:spMkLst>
            <pc:docMk/>
            <pc:sldMk cId="3045678005" sldId="268"/>
            <ac:spMk id="6" creationId="{2CCB9C22-FDC6-3AE7-F2C3-C1EDCA7BCA76}"/>
          </ac:spMkLst>
        </pc:spChg>
        <pc:spChg chg="add del mod ord">
          <ac:chgData name="Vincenzo Siano" userId="71a42ffe-20fc-4128-bd4c-a4123f411243" providerId="ADAL" clId="{B3B1D77C-FF61-4DD2-A175-F052E160B019}" dt="2024-10-08T17:30:08.476" v="1012" actId="478"/>
          <ac:spMkLst>
            <pc:docMk/>
            <pc:sldMk cId="3045678005" sldId="268"/>
            <ac:spMk id="6" creationId="{4B0DA227-8EF1-F35E-C7BF-7E7E8F69D293}"/>
          </ac:spMkLst>
        </pc:spChg>
        <pc:spChg chg="add del mod ord">
          <ac:chgData name="Vincenzo Siano" userId="71a42ffe-20fc-4128-bd4c-a4123f411243" providerId="ADAL" clId="{B3B1D77C-FF61-4DD2-A175-F052E160B019}" dt="2024-10-08T08:44:04.960" v="12" actId="700"/>
          <ac:spMkLst>
            <pc:docMk/>
            <pc:sldMk cId="3045678005" sldId="268"/>
            <ac:spMk id="7" creationId="{262AD297-EB79-65B3-2D61-A531A67D1ED7}"/>
          </ac:spMkLst>
        </pc:spChg>
        <pc:spChg chg="add del mod">
          <ac:chgData name="Vincenzo Siano" userId="71a42ffe-20fc-4128-bd4c-a4123f411243" providerId="ADAL" clId="{B3B1D77C-FF61-4DD2-A175-F052E160B019}" dt="2024-10-08T08:54:51.972" v="96" actId="6264"/>
          <ac:spMkLst>
            <pc:docMk/>
            <pc:sldMk cId="3045678005" sldId="268"/>
            <ac:spMk id="8" creationId="{09F66605-2C24-9F59-13C1-CFA855E77745}"/>
          </ac:spMkLst>
        </pc:spChg>
        <pc:spChg chg="add del mod ord">
          <ac:chgData name="Vincenzo Siano" userId="71a42ffe-20fc-4128-bd4c-a4123f411243" providerId="ADAL" clId="{B3B1D77C-FF61-4DD2-A175-F052E160B019}" dt="2024-10-08T08:54:51.972" v="96" actId="6264"/>
          <ac:spMkLst>
            <pc:docMk/>
            <pc:sldMk cId="3045678005" sldId="268"/>
            <ac:spMk id="9" creationId="{926C2852-3A4C-3628-98C9-1DCE99EDA5BE}"/>
          </ac:spMkLst>
        </pc:spChg>
        <pc:spChg chg="add mod">
          <ac:chgData name="Vincenzo Siano" userId="71a42ffe-20fc-4128-bd4c-a4123f411243" providerId="ADAL" clId="{B3B1D77C-FF61-4DD2-A175-F052E160B019}" dt="2024-10-08T09:06:14.111" v="245" actId="571"/>
          <ac:spMkLst>
            <pc:docMk/>
            <pc:sldMk cId="3045678005" sldId="268"/>
            <ac:spMk id="10" creationId="{12245E3D-AF26-3250-1CC0-E8F0DD209E62}"/>
          </ac:spMkLst>
        </pc:spChg>
        <pc:spChg chg="add mod">
          <ac:chgData name="Vincenzo Siano" userId="71a42ffe-20fc-4128-bd4c-a4123f411243" providerId="ADAL" clId="{B3B1D77C-FF61-4DD2-A175-F052E160B019}" dt="2024-10-08T17:38:39.248" v="1142" actId="1076"/>
          <ac:spMkLst>
            <pc:docMk/>
            <pc:sldMk cId="3045678005" sldId="268"/>
            <ac:spMk id="11" creationId="{657DC9F0-68F6-B8F6-FEE3-CC02774476DF}"/>
          </ac:spMkLst>
        </pc:spChg>
        <pc:spChg chg="add mod">
          <ac:chgData name="Vincenzo Siano" userId="71a42ffe-20fc-4128-bd4c-a4123f411243" providerId="ADAL" clId="{B3B1D77C-FF61-4DD2-A175-F052E160B019}" dt="2024-10-08T09:06:14.111" v="245" actId="571"/>
          <ac:spMkLst>
            <pc:docMk/>
            <pc:sldMk cId="3045678005" sldId="268"/>
            <ac:spMk id="11" creationId="{EB27E54E-98C4-9729-4425-D2056CD5C236}"/>
          </ac:spMkLst>
        </pc:spChg>
        <pc:spChg chg="add del mod">
          <ac:chgData name="Vincenzo Siano" userId="71a42ffe-20fc-4128-bd4c-a4123f411243" providerId="ADAL" clId="{B3B1D77C-FF61-4DD2-A175-F052E160B019}" dt="2024-10-08T17:39:22.396" v="1145" actId="478"/>
          <ac:spMkLst>
            <pc:docMk/>
            <pc:sldMk cId="3045678005" sldId="268"/>
            <ac:spMk id="13" creationId="{5AE3D3F8-243C-F6CF-D4E7-692C22D77DD6}"/>
          </ac:spMkLst>
        </pc:spChg>
        <pc:spChg chg="add del mod">
          <ac:chgData name="Vincenzo Siano" userId="71a42ffe-20fc-4128-bd4c-a4123f411243" providerId="ADAL" clId="{B3B1D77C-FF61-4DD2-A175-F052E160B019}" dt="2024-10-08T17:40:26.995" v="1151" actId="478"/>
          <ac:spMkLst>
            <pc:docMk/>
            <pc:sldMk cId="3045678005" sldId="268"/>
            <ac:spMk id="14" creationId="{B8DDF399-EB42-0312-43CB-9BCB3ED7B2E8}"/>
          </ac:spMkLst>
        </pc:spChg>
        <pc:spChg chg="add del mod">
          <ac:chgData name="Vincenzo Siano" userId="71a42ffe-20fc-4128-bd4c-a4123f411243" providerId="ADAL" clId="{B3B1D77C-FF61-4DD2-A175-F052E160B019}" dt="2024-10-08T16:21:09.989" v="735" actId="478"/>
          <ac:spMkLst>
            <pc:docMk/>
            <pc:sldMk cId="3045678005" sldId="268"/>
            <ac:spMk id="16" creationId="{F44DABAB-18F5-57B5-0973-FD57E4113E4D}"/>
          </ac:spMkLst>
        </pc:spChg>
        <pc:spChg chg="add del mod">
          <ac:chgData name="Vincenzo Siano" userId="71a42ffe-20fc-4128-bd4c-a4123f411243" providerId="ADAL" clId="{B3B1D77C-FF61-4DD2-A175-F052E160B019}" dt="2024-10-08T10:32:11.257" v="616" actId="478"/>
          <ac:spMkLst>
            <pc:docMk/>
            <pc:sldMk cId="3045678005" sldId="268"/>
            <ac:spMk id="17" creationId="{1C875900-B402-0724-9884-5C24857D49C7}"/>
          </ac:spMkLst>
        </pc:spChg>
        <pc:spChg chg="add del mod">
          <ac:chgData name="Vincenzo Siano" userId="71a42ffe-20fc-4128-bd4c-a4123f411243" providerId="ADAL" clId="{B3B1D77C-FF61-4DD2-A175-F052E160B019}" dt="2024-10-08T16:50:47.993" v="745" actId="478"/>
          <ac:spMkLst>
            <pc:docMk/>
            <pc:sldMk cId="3045678005" sldId="268"/>
            <ac:spMk id="18" creationId="{C768CDCC-EDC5-D390-F575-F54A8EB65B1E}"/>
          </ac:spMkLst>
        </pc:spChg>
        <pc:spChg chg="add del mod">
          <ac:chgData name="Vincenzo Siano" userId="71a42ffe-20fc-4128-bd4c-a4123f411243" providerId="ADAL" clId="{B3B1D77C-FF61-4DD2-A175-F052E160B019}" dt="2024-10-08T17:10:01.897" v="946" actId="478"/>
          <ac:spMkLst>
            <pc:docMk/>
            <pc:sldMk cId="3045678005" sldId="268"/>
            <ac:spMk id="19" creationId="{DE1611D0-30A9-C369-0F30-0568E0BFAA11}"/>
          </ac:spMkLst>
        </pc:spChg>
        <pc:spChg chg="mod ord">
          <ac:chgData name="Vincenzo Siano" userId="71a42ffe-20fc-4128-bd4c-a4123f411243" providerId="ADAL" clId="{B3B1D77C-FF61-4DD2-A175-F052E160B019}" dt="2024-10-08T17:40:40.328" v="1152" actId="20577"/>
          <ac:spMkLst>
            <pc:docMk/>
            <pc:sldMk cId="3045678005" sldId="268"/>
            <ac:spMk id="129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11T17:01:38.893" v="1543" actId="20577"/>
          <ac:spMkLst>
            <pc:docMk/>
            <pc:sldMk cId="3045678005" sldId="268"/>
            <ac:spMk id="130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17:30:58.782" v="1023" actId="1076"/>
          <ac:spMkLst>
            <pc:docMk/>
            <pc:sldMk cId="3045678005" sldId="268"/>
            <ac:spMk id="131" creationId="{00000000-0000-0000-0000-000000000000}"/>
          </ac:spMkLst>
        </pc:spChg>
        <pc:picChg chg="add del mod">
          <ac:chgData name="Vincenzo Siano" userId="71a42ffe-20fc-4128-bd4c-a4123f411243" providerId="ADAL" clId="{B3B1D77C-FF61-4DD2-A175-F052E160B019}" dt="2024-10-08T17:27:22.599" v="994" actId="478"/>
          <ac:picMkLst>
            <pc:docMk/>
            <pc:sldMk cId="3045678005" sldId="268"/>
            <ac:picMk id="3" creationId="{1D46CD80-2C7D-5028-A560-6052FCF21429}"/>
          </ac:picMkLst>
        </pc:picChg>
        <pc:picChg chg="add del mod modCrop">
          <ac:chgData name="Vincenzo Siano" userId="71a42ffe-20fc-4128-bd4c-a4123f411243" providerId="ADAL" clId="{B3B1D77C-FF61-4DD2-A175-F052E160B019}" dt="2024-10-08T17:30:07.983" v="1011" actId="478"/>
          <ac:picMkLst>
            <pc:docMk/>
            <pc:sldMk cId="3045678005" sldId="268"/>
            <ac:picMk id="5" creationId="{7B32EDB4-2EEE-77E7-B32F-80FFB9082D89}"/>
          </ac:picMkLst>
        </pc:picChg>
        <pc:picChg chg="add del mod">
          <ac:chgData name="Vincenzo Siano" userId="71a42ffe-20fc-4128-bd4c-a4123f411243" providerId="ADAL" clId="{B3B1D77C-FF61-4DD2-A175-F052E160B019}" dt="2024-10-08T17:27:10.452" v="991"/>
          <ac:picMkLst>
            <pc:docMk/>
            <pc:sldMk cId="3045678005" sldId="268"/>
            <ac:picMk id="8" creationId="{B9D19372-5775-7DFB-492C-02CAEFB451D3}"/>
          </ac:picMkLst>
        </pc:picChg>
        <pc:picChg chg="add del mod">
          <ac:chgData name="Vincenzo Siano" userId="71a42ffe-20fc-4128-bd4c-a4123f411243" providerId="ADAL" clId="{B3B1D77C-FF61-4DD2-A175-F052E160B019}" dt="2024-10-08T17:30:16.360" v="1015" actId="478"/>
          <ac:picMkLst>
            <pc:docMk/>
            <pc:sldMk cId="3045678005" sldId="268"/>
            <ac:picMk id="9" creationId="{5976E8EF-7DD5-7FAD-91A7-0B3EC98C8A18}"/>
          </ac:picMkLst>
        </pc:picChg>
        <pc:picChg chg="add del mod">
          <ac:chgData name="Vincenzo Siano" userId="71a42ffe-20fc-4128-bd4c-a4123f411243" providerId="ADAL" clId="{B3B1D77C-FF61-4DD2-A175-F052E160B019}" dt="2024-10-08T17:30:22.551" v="1018" actId="478"/>
          <ac:picMkLst>
            <pc:docMk/>
            <pc:sldMk cId="3045678005" sldId="268"/>
            <ac:picMk id="10" creationId="{98745EAE-0003-7803-7F4D-239624ED4111}"/>
          </ac:picMkLst>
        </pc:picChg>
        <pc:picChg chg="add del mod ord">
          <ac:chgData name="Vincenzo Siano" userId="71a42ffe-20fc-4128-bd4c-a4123f411243" providerId="ADAL" clId="{B3B1D77C-FF61-4DD2-A175-F052E160B019}" dt="2024-10-08T16:50:46.280" v="743" actId="478"/>
          <ac:picMkLst>
            <pc:docMk/>
            <pc:sldMk cId="3045678005" sldId="268"/>
            <ac:picMk id="13" creationId="{10D6B4D1-6BB6-8E9F-37CB-B077600E76E6}"/>
          </ac:picMkLst>
        </pc:picChg>
        <pc:picChg chg="add del mod">
          <ac:chgData name="Vincenzo Siano" userId="71a42ffe-20fc-4128-bd4c-a4123f411243" providerId="ADAL" clId="{B3B1D77C-FF61-4DD2-A175-F052E160B019}" dt="2024-10-08T10:05:25.085" v="374" actId="478"/>
          <ac:picMkLst>
            <pc:docMk/>
            <pc:sldMk cId="3045678005" sldId="268"/>
            <ac:picMk id="15" creationId="{3104072A-F386-08FA-772A-56B2BA1C2B0F}"/>
          </ac:picMkLst>
        </pc:picChg>
        <pc:picChg chg="add mod ord modCrop">
          <ac:chgData name="Vincenzo Siano" userId="71a42ffe-20fc-4128-bd4c-a4123f411243" providerId="ADAL" clId="{B3B1D77C-FF61-4DD2-A175-F052E160B019}" dt="2024-10-08T17:41:44.971" v="1154" actId="1076"/>
          <ac:picMkLst>
            <pc:docMk/>
            <pc:sldMk cId="3045678005" sldId="268"/>
            <ac:picMk id="21" creationId="{3100B186-E0DC-A38A-E8F3-31D68F6A8CA9}"/>
          </ac:picMkLst>
        </pc:picChg>
      </pc:sldChg>
      <pc:sldChg chg="addSp delSp modSp del mod modClrScheme chgLayout">
        <pc:chgData name="Vincenzo Siano" userId="71a42ffe-20fc-4128-bd4c-a4123f411243" providerId="ADAL" clId="{B3B1D77C-FF61-4DD2-A175-F052E160B019}" dt="2024-10-08T08:57:27.076" v="143" actId="47"/>
        <pc:sldMkLst>
          <pc:docMk/>
          <pc:sldMk cId="757360737" sldId="270"/>
        </pc:sldMkLst>
        <pc:spChg chg="add del mod ord">
          <ac:chgData name="Vincenzo Siano" userId="71a42ffe-20fc-4128-bd4c-a4123f411243" providerId="ADAL" clId="{B3B1D77C-FF61-4DD2-A175-F052E160B019}" dt="2024-10-08T08:50:31.260" v="85" actId="700"/>
          <ac:spMkLst>
            <pc:docMk/>
            <pc:sldMk cId="757360737" sldId="270"/>
            <ac:spMk id="2" creationId="{BF470F48-E7DF-A4D9-D55B-59E980576023}"/>
          </ac:spMkLst>
        </pc:spChg>
        <pc:spChg chg="add del mod ord">
          <ac:chgData name="Vincenzo Siano" userId="71a42ffe-20fc-4128-bd4c-a4123f411243" providerId="ADAL" clId="{B3B1D77C-FF61-4DD2-A175-F052E160B019}" dt="2024-10-08T08:50:31.260" v="85" actId="700"/>
          <ac:spMkLst>
            <pc:docMk/>
            <pc:sldMk cId="757360737" sldId="270"/>
            <ac:spMk id="3" creationId="{2DDE6D1B-8E43-C6E6-BF1B-9D2B36B70E28}"/>
          </ac:spMkLst>
        </pc:spChg>
        <pc:spChg chg="add mod">
          <ac:chgData name="Vincenzo Siano" userId="71a42ffe-20fc-4128-bd4c-a4123f411243" providerId="ADAL" clId="{B3B1D77C-FF61-4DD2-A175-F052E160B019}" dt="2024-10-08T08:56:11.480" v="126" actId="122"/>
          <ac:spMkLst>
            <pc:docMk/>
            <pc:sldMk cId="757360737" sldId="270"/>
            <ac:spMk id="4" creationId="{0FB503D5-4BD5-0773-7014-B40FBB58ACDB}"/>
          </ac:spMkLst>
        </pc:spChg>
        <pc:spChg chg="add del mod ord">
          <ac:chgData name="Vincenzo Siano" userId="71a42ffe-20fc-4128-bd4c-a4123f411243" providerId="ADAL" clId="{B3B1D77C-FF61-4DD2-A175-F052E160B019}" dt="2024-10-08T08:56:30.891" v="131" actId="700"/>
          <ac:spMkLst>
            <pc:docMk/>
            <pc:sldMk cId="757360737" sldId="270"/>
            <ac:spMk id="5" creationId="{26681385-F18C-40A9-BB1C-8258B4A4ACC0}"/>
          </ac:spMkLst>
        </pc:spChg>
        <pc:spChg chg="mod ord">
          <ac:chgData name="Vincenzo Siano" userId="71a42ffe-20fc-4128-bd4c-a4123f411243" providerId="ADAL" clId="{B3B1D77C-FF61-4DD2-A175-F052E160B019}" dt="2024-10-08T08:56:30.891" v="131" actId="700"/>
          <ac:spMkLst>
            <pc:docMk/>
            <pc:sldMk cId="757360737" sldId="270"/>
            <ac:spMk id="203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27.680" v="109" actId="1076"/>
          <ac:spMkLst>
            <pc:docMk/>
            <pc:sldMk cId="757360737" sldId="270"/>
            <ac:spMk id="207" creationId="{00000000-0000-0000-0000-000000000000}"/>
          </ac:spMkLst>
        </pc:spChg>
        <pc:spChg chg="mod ord">
          <ac:chgData name="Vincenzo Siano" userId="71a42ffe-20fc-4128-bd4c-a4123f411243" providerId="ADAL" clId="{B3B1D77C-FF61-4DD2-A175-F052E160B019}" dt="2024-10-08T08:56:30.891" v="131" actId="700"/>
          <ac:spMkLst>
            <pc:docMk/>
            <pc:sldMk cId="757360737" sldId="270"/>
            <ac:spMk id="209" creationId="{00000000-0000-0000-0000-000000000000}"/>
          </ac:spMkLst>
        </pc:spChg>
        <pc:grpChg chg="del mod">
          <ac:chgData name="Vincenzo Siano" userId="71a42ffe-20fc-4128-bd4c-a4123f411243" providerId="ADAL" clId="{B3B1D77C-FF61-4DD2-A175-F052E160B019}" dt="2024-10-08T08:56:15.279" v="127" actId="478"/>
          <ac:grpSpMkLst>
            <pc:docMk/>
            <pc:sldMk cId="757360737" sldId="270"/>
            <ac:grpSpMk id="208" creationId="{00000000-0000-0000-0000-000000000000}"/>
          </ac:grpSpMkLst>
        </pc:grpChg>
        <pc:picChg chg="mod">
          <ac:chgData name="Vincenzo Siano" userId="71a42ffe-20fc-4128-bd4c-a4123f411243" providerId="ADAL" clId="{B3B1D77C-FF61-4DD2-A175-F052E160B019}" dt="2024-10-08T08:55:19.594" v="105" actId="1076"/>
          <ac:picMkLst>
            <pc:docMk/>
            <pc:sldMk cId="757360737" sldId="270"/>
            <ac:picMk id="204" creationId="{00000000-0000-0000-0000-000000000000}"/>
          </ac:picMkLst>
        </pc:picChg>
      </pc:sldChg>
      <pc:sldChg chg="modSp del mod">
        <pc:chgData name="Vincenzo Siano" userId="71a42ffe-20fc-4128-bd4c-a4123f411243" providerId="ADAL" clId="{B3B1D77C-FF61-4DD2-A175-F052E160B019}" dt="2024-10-09T17:16:45.906" v="1234" actId="47"/>
        <pc:sldMkLst>
          <pc:docMk/>
          <pc:sldMk cId="2000342743" sldId="271"/>
        </pc:sldMkLst>
        <pc:spChg chg="mod">
          <ac:chgData name="Vincenzo Siano" userId="71a42ffe-20fc-4128-bd4c-a4123f411243" providerId="ADAL" clId="{B3B1D77C-FF61-4DD2-A175-F052E160B019}" dt="2024-10-08T08:58:35.936" v="148" actId="207"/>
          <ac:spMkLst>
            <pc:docMk/>
            <pc:sldMk cId="2000342743" sldId="271"/>
            <ac:spMk id="165" creationId="{00000000-0000-0000-0000-000000000000}"/>
          </ac:spMkLst>
        </pc:spChg>
      </pc:sldChg>
      <pc:sldChg chg="modSp del mod">
        <pc:chgData name="Vincenzo Siano" userId="71a42ffe-20fc-4128-bd4c-a4123f411243" providerId="ADAL" clId="{B3B1D77C-FF61-4DD2-A175-F052E160B019}" dt="2024-10-09T17:19:24.371" v="1257" actId="47"/>
        <pc:sldMkLst>
          <pc:docMk/>
          <pc:sldMk cId="1230358230" sldId="272"/>
        </pc:sldMkLst>
        <pc:spChg chg="mod">
          <ac:chgData name="Vincenzo Siano" userId="71a42ffe-20fc-4128-bd4c-a4123f411243" providerId="ADAL" clId="{B3B1D77C-FF61-4DD2-A175-F052E160B019}" dt="2024-10-08T08:55:58.084" v="120" actId="27636"/>
          <ac:spMkLst>
            <pc:docMk/>
            <pc:sldMk cId="1230358230" sldId="272"/>
            <ac:spMk id="165" creationId="{00000000-0000-0000-0000-000000000000}"/>
          </ac:spMkLst>
        </pc:spChg>
      </pc:sldChg>
      <pc:sldChg chg="del">
        <pc:chgData name="Vincenzo Siano" userId="71a42ffe-20fc-4128-bd4c-a4123f411243" providerId="ADAL" clId="{B3B1D77C-FF61-4DD2-A175-F052E160B019}" dt="2024-10-09T17:19:26.118" v="1258" actId="47"/>
        <pc:sldMkLst>
          <pc:docMk/>
          <pc:sldMk cId="2460799829" sldId="273"/>
        </pc:sldMkLst>
      </pc:sldChg>
      <pc:sldChg chg="del">
        <pc:chgData name="Vincenzo Siano" userId="71a42ffe-20fc-4128-bd4c-a4123f411243" providerId="ADAL" clId="{B3B1D77C-FF61-4DD2-A175-F052E160B019}" dt="2024-10-09T17:19:27.381" v="1259" actId="47"/>
        <pc:sldMkLst>
          <pc:docMk/>
          <pc:sldMk cId="2156331748" sldId="274"/>
        </pc:sldMkLst>
      </pc:sldChg>
      <pc:sldChg chg="del">
        <pc:chgData name="Vincenzo Siano" userId="71a42ffe-20fc-4128-bd4c-a4123f411243" providerId="ADAL" clId="{B3B1D77C-FF61-4DD2-A175-F052E160B019}" dt="2024-10-09T17:19:28.523" v="1260" actId="47"/>
        <pc:sldMkLst>
          <pc:docMk/>
          <pc:sldMk cId="329162590" sldId="275"/>
        </pc:sldMkLst>
      </pc:sldChg>
      <pc:sldChg chg="addSp delSp modSp mod modNotes modNotesTx">
        <pc:chgData name="Vincenzo Siano" userId="71a42ffe-20fc-4128-bd4c-a4123f411243" providerId="ADAL" clId="{B3B1D77C-FF61-4DD2-A175-F052E160B019}" dt="2024-10-19T09:27:31.137" v="11205" actId="20577"/>
        <pc:sldMkLst>
          <pc:docMk/>
          <pc:sldMk cId="1193286155" sldId="280"/>
        </pc:sldMkLst>
        <pc:spChg chg="add del mod ord">
          <ac:chgData name="Vincenzo Siano" userId="71a42ffe-20fc-4128-bd4c-a4123f411243" providerId="ADAL" clId="{B3B1D77C-FF61-4DD2-A175-F052E160B019}" dt="2024-10-14T15:36:04.647" v="9438" actId="478"/>
          <ac:spMkLst>
            <pc:docMk/>
            <pc:sldMk cId="1193286155" sldId="280"/>
            <ac:spMk id="2" creationId="{48D65DE1-15DD-C64D-02FF-6DFFE8FF881A}"/>
          </ac:spMkLst>
        </pc:spChg>
        <pc:spChg chg="add mod">
          <ac:chgData name="Vincenzo Siano" userId="71a42ffe-20fc-4128-bd4c-a4123f411243" providerId="ADAL" clId="{B3B1D77C-FF61-4DD2-A175-F052E160B019}" dt="2024-10-16T08:59:45.169" v="9641" actId="20577"/>
          <ac:spMkLst>
            <pc:docMk/>
            <pc:sldMk cId="1193286155" sldId="280"/>
            <ac:spMk id="2" creationId="{4EBC3BDD-DF19-FB04-5117-1C00A2ABEC75}"/>
          </ac:spMkLst>
        </pc:spChg>
        <pc:spChg chg="add del mod">
          <ac:chgData name="Vincenzo Siano" userId="71a42ffe-20fc-4128-bd4c-a4123f411243" providerId="ADAL" clId="{B3B1D77C-FF61-4DD2-A175-F052E160B019}" dt="2024-10-12T09:06:46.247" v="2187" actId="478"/>
          <ac:spMkLst>
            <pc:docMk/>
            <pc:sldMk cId="1193286155" sldId="280"/>
            <ac:spMk id="3" creationId="{93F0DAD7-30F2-FFBE-F13A-E2E2E3D1CEDA}"/>
          </ac:spMkLst>
        </pc:spChg>
        <pc:spChg chg="add del mod">
          <ac:chgData name="Vincenzo Siano" userId="71a42ffe-20fc-4128-bd4c-a4123f411243" providerId="ADAL" clId="{B3B1D77C-FF61-4DD2-A175-F052E160B019}" dt="2024-10-16T08:59:42.657" v="9638" actId="478"/>
          <ac:spMkLst>
            <pc:docMk/>
            <pc:sldMk cId="1193286155" sldId="280"/>
            <ac:spMk id="3" creationId="{B7061133-1C13-C32D-C14C-C709F183017B}"/>
          </ac:spMkLst>
        </pc:spChg>
        <pc:spChg chg="add mod">
          <ac:chgData name="Vincenzo Siano" userId="71a42ffe-20fc-4128-bd4c-a4123f411243" providerId="ADAL" clId="{B3B1D77C-FF61-4DD2-A175-F052E160B019}" dt="2024-10-14T10:07:33.517" v="9318" actId="14100"/>
          <ac:spMkLst>
            <pc:docMk/>
            <pc:sldMk cId="1193286155" sldId="280"/>
            <ac:spMk id="4" creationId="{C17DA901-71E6-356C-BDA8-559735D0611B}"/>
          </ac:spMkLst>
        </pc:spChg>
        <pc:spChg chg="add del mod">
          <ac:chgData name="Vincenzo Siano" userId="71a42ffe-20fc-4128-bd4c-a4123f411243" providerId="ADAL" clId="{B3B1D77C-FF61-4DD2-A175-F052E160B019}" dt="2024-10-12T09:48:40.331" v="2824" actId="478"/>
          <ac:spMkLst>
            <pc:docMk/>
            <pc:sldMk cId="1193286155" sldId="280"/>
            <ac:spMk id="4" creationId="{CD6677CE-E5C8-3DB4-A82D-98CA5C46B6F5}"/>
          </ac:spMkLst>
        </pc:spChg>
        <pc:spChg chg="add del">
          <ac:chgData name="Vincenzo Siano" userId="71a42ffe-20fc-4128-bd4c-a4123f411243" providerId="ADAL" clId="{B3B1D77C-FF61-4DD2-A175-F052E160B019}" dt="2024-10-09T17:18:02.375" v="1253" actId="478"/>
          <ac:spMkLst>
            <pc:docMk/>
            <pc:sldMk cId="1193286155" sldId="280"/>
            <ac:spMk id="5" creationId="{5FB96359-64A2-12BC-2A4A-B9CF49148A01}"/>
          </ac:spMkLst>
        </pc:spChg>
        <pc:spChg chg="add del mod ord">
          <ac:chgData name="Vincenzo Siano" userId="71a42ffe-20fc-4128-bd4c-a4123f411243" providerId="ADAL" clId="{B3B1D77C-FF61-4DD2-A175-F052E160B019}" dt="2024-10-12T09:48:21.799" v="2821" actId="478"/>
          <ac:spMkLst>
            <pc:docMk/>
            <pc:sldMk cId="1193286155" sldId="280"/>
            <ac:spMk id="5" creationId="{64CFC13A-C1F8-FCE5-10E9-92FB8E94560C}"/>
          </ac:spMkLst>
        </pc:spChg>
        <pc:spChg chg="del mod">
          <ac:chgData name="Vincenzo Siano" userId="71a42ffe-20fc-4128-bd4c-a4123f411243" providerId="ADAL" clId="{B3B1D77C-FF61-4DD2-A175-F052E160B019}" dt="2024-10-09T17:16:32.005" v="1233" actId="478"/>
          <ac:spMkLst>
            <pc:docMk/>
            <pc:sldMk cId="1193286155" sldId="280"/>
            <ac:spMk id="7" creationId="{735A46B6-B1AE-0B92-1C2E-C5BFA03EB06F}"/>
          </ac:spMkLst>
        </pc:spChg>
        <pc:spChg chg="add mod">
          <ac:chgData name="Vincenzo Siano" userId="71a42ffe-20fc-4128-bd4c-a4123f411243" providerId="ADAL" clId="{B3B1D77C-FF61-4DD2-A175-F052E160B019}" dt="2024-10-12T10:05:38.324" v="2968" actId="1076"/>
          <ac:spMkLst>
            <pc:docMk/>
            <pc:sldMk cId="1193286155" sldId="280"/>
            <ac:spMk id="7" creationId="{DAD247D5-2CE4-6E6B-4B44-4246DCE0CA76}"/>
          </ac:spMkLst>
        </pc:spChg>
        <pc:spChg chg="add del mod">
          <ac:chgData name="Vincenzo Siano" userId="71a42ffe-20fc-4128-bd4c-a4123f411243" providerId="ADAL" clId="{B3B1D77C-FF61-4DD2-A175-F052E160B019}" dt="2024-10-12T09:07:53.469" v="2204"/>
          <ac:spMkLst>
            <pc:docMk/>
            <pc:sldMk cId="1193286155" sldId="280"/>
            <ac:spMk id="8" creationId="{8C986313-7E6C-4E4F-6038-6F102A657D23}"/>
          </ac:spMkLst>
        </pc:spChg>
        <pc:spChg chg="add del mod">
          <ac:chgData name="Vincenzo Siano" userId="71a42ffe-20fc-4128-bd4c-a4123f411243" providerId="ADAL" clId="{B3B1D77C-FF61-4DD2-A175-F052E160B019}" dt="2024-10-11T17:54:56.160" v="2017" actId="478"/>
          <ac:spMkLst>
            <pc:docMk/>
            <pc:sldMk cId="1193286155" sldId="280"/>
            <ac:spMk id="9" creationId="{27CB6077-FA6E-BE37-AD00-5E948E8A9206}"/>
          </ac:spMkLst>
        </pc:spChg>
        <pc:spChg chg="add mod">
          <ac:chgData name="Vincenzo Siano" userId="71a42ffe-20fc-4128-bd4c-a4123f411243" providerId="ADAL" clId="{B3B1D77C-FF61-4DD2-A175-F052E160B019}" dt="2024-10-19T09:27:31.137" v="11205" actId="20577"/>
          <ac:spMkLst>
            <pc:docMk/>
            <pc:sldMk cId="1193286155" sldId="280"/>
            <ac:spMk id="9" creationId="{B86ECE9B-ED04-4FF5-5D08-4F1EB63B9F5C}"/>
          </ac:spMkLst>
        </pc:spChg>
        <pc:spChg chg="add del mod">
          <ac:chgData name="Vincenzo Siano" userId="71a42ffe-20fc-4128-bd4c-a4123f411243" providerId="ADAL" clId="{B3B1D77C-FF61-4DD2-A175-F052E160B019}" dt="2024-10-12T09:42:09.241" v="2782" actId="478"/>
          <ac:spMkLst>
            <pc:docMk/>
            <pc:sldMk cId="1193286155" sldId="280"/>
            <ac:spMk id="10" creationId="{A9F97B94-0D03-8EF1-4291-5E4018BE542D}"/>
          </ac:spMkLst>
        </pc:spChg>
        <pc:spChg chg="add del mod ord">
          <ac:chgData name="Vincenzo Siano" userId="71a42ffe-20fc-4128-bd4c-a4123f411243" providerId="ADAL" clId="{B3B1D77C-FF61-4DD2-A175-F052E160B019}" dt="2024-10-12T13:07:44.029" v="4095" actId="478"/>
          <ac:spMkLst>
            <pc:docMk/>
            <pc:sldMk cId="1193286155" sldId="280"/>
            <ac:spMk id="11" creationId="{E22080D4-39E5-329A-E1EC-2AE2FED29AB9}"/>
          </ac:spMkLst>
        </pc:spChg>
        <pc:spChg chg="add del mod">
          <ac:chgData name="Vincenzo Siano" userId="71a42ffe-20fc-4128-bd4c-a4123f411243" providerId="ADAL" clId="{B3B1D77C-FF61-4DD2-A175-F052E160B019}" dt="2024-10-11T17:56:08.495" v="2050" actId="478"/>
          <ac:spMkLst>
            <pc:docMk/>
            <pc:sldMk cId="1193286155" sldId="280"/>
            <ac:spMk id="11" creationId="{F979A072-7A98-B9A5-7477-E6C9AC4FB91D}"/>
          </ac:spMkLst>
        </pc:spChg>
        <pc:spChg chg="add mod ord">
          <ac:chgData name="Vincenzo Siano" userId="71a42ffe-20fc-4128-bd4c-a4123f411243" providerId="ADAL" clId="{B3B1D77C-FF61-4DD2-A175-F052E160B019}" dt="2024-10-12T09:49:00.644" v="2829" actId="1076"/>
          <ac:spMkLst>
            <pc:docMk/>
            <pc:sldMk cId="1193286155" sldId="280"/>
            <ac:spMk id="12" creationId="{F532A2F1-27F9-D1DD-9998-061214E14116}"/>
          </ac:spMkLst>
        </pc:spChg>
        <pc:spChg chg="add mod">
          <ac:chgData name="Vincenzo Siano" userId="71a42ffe-20fc-4128-bd4c-a4123f411243" providerId="ADAL" clId="{B3B1D77C-FF61-4DD2-A175-F052E160B019}" dt="2024-10-12T09:48:52.696" v="2827"/>
          <ac:spMkLst>
            <pc:docMk/>
            <pc:sldMk cId="1193286155" sldId="280"/>
            <ac:spMk id="13" creationId="{9118662A-6D0E-B0B0-DF1F-AC2B48DB7DAD}"/>
          </ac:spMkLst>
        </pc:spChg>
        <pc:spChg chg="add mod">
          <ac:chgData name="Vincenzo Siano" userId="71a42ffe-20fc-4128-bd4c-a4123f411243" providerId="ADAL" clId="{B3B1D77C-FF61-4DD2-A175-F052E160B019}" dt="2024-10-16T09:41:04.310" v="9816" actId="14826"/>
          <ac:spMkLst>
            <pc:docMk/>
            <pc:sldMk cId="1193286155" sldId="280"/>
            <ac:spMk id="14" creationId="{ED1BF3E5-CD15-5A81-698B-DB382CB51ADC}"/>
          </ac:spMkLst>
        </pc:spChg>
        <pc:spChg chg="del mod">
          <ac:chgData name="Vincenzo Siano" userId="71a42ffe-20fc-4128-bd4c-a4123f411243" providerId="ADAL" clId="{B3B1D77C-FF61-4DD2-A175-F052E160B019}" dt="2024-10-09T17:16:23.057" v="1231" actId="478"/>
          <ac:spMkLst>
            <pc:docMk/>
            <pc:sldMk cId="1193286155" sldId="280"/>
            <ac:spMk id="196" creationId="{00000000-0000-0000-0000-000000000000}"/>
          </ac:spMkLst>
        </pc:spChg>
        <pc:spChg chg="del mod">
          <ac:chgData name="Vincenzo Siano" userId="71a42ffe-20fc-4128-bd4c-a4123f411243" providerId="ADAL" clId="{B3B1D77C-FF61-4DD2-A175-F052E160B019}" dt="2024-10-09T17:39:03.993" v="1449" actId="478"/>
          <ac:spMkLst>
            <pc:docMk/>
            <pc:sldMk cId="1193286155" sldId="280"/>
            <ac:spMk id="198" creationId="{00000000-0000-0000-0000-000000000000}"/>
          </ac:spMkLst>
        </pc:spChg>
        <pc:spChg chg="add del mod">
          <ac:chgData name="Vincenzo Siano" userId="71a42ffe-20fc-4128-bd4c-a4123f411243" providerId="ADAL" clId="{B3B1D77C-FF61-4DD2-A175-F052E160B019}" dt="2024-10-11T17:56:04.536" v="2049" actId="478"/>
          <ac:spMkLst>
            <pc:docMk/>
            <pc:sldMk cId="1193286155" sldId="280"/>
            <ac:spMk id="199" creationId="{00000000-0000-0000-0000-000000000000}"/>
          </ac:spMkLst>
        </pc:spChg>
        <pc:grpChg chg="add mod">
          <ac:chgData name="Vincenzo Siano" userId="71a42ffe-20fc-4128-bd4c-a4123f411243" providerId="ADAL" clId="{B3B1D77C-FF61-4DD2-A175-F052E160B019}" dt="2024-10-16T09:46:29.953" v="9846" actId="1076"/>
          <ac:grpSpMkLst>
            <pc:docMk/>
            <pc:sldMk cId="1193286155" sldId="280"/>
            <ac:grpSpMk id="15" creationId="{3B741F84-D26B-BE66-91CD-5E96565BB2EA}"/>
          </ac:grpSpMkLst>
        </pc:grpChg>
        <pc:picChg chg="del">
          <ac:chgData name="Vincenzo Siano" userId="71a42ffe-20fc-4128-bd4c-a4123f411243" providerId="ADAL" clId="{B3B1D77C-FF61-4DD2-A175-F052E160B019}" dt="2024-10-09T17:16:01.146" v="1230" actId="478"/>
          <ac:picMkLst>
            <pc:docMk/>
            <pc:sldMk cId="1193286155" sldId="280"/>
            <ac:picMk id="6" creationId="{AEF580B9-58B9-4C71-CAA4-0FB9117B7EBE}"/>
          </ac:picMkLst>
        </pc:picChg>
        <pc:picChg chg="add mod">
          <ac:chgData name="Vincenzo Siano" userId="71a42ffe-20fc-4128-bd4c-a4123f411243" providerId="ADAL" clId="{B3B1D77C-FF61-4DD2-A175-F052E160B019}" dt="2024-10-11T17:24:12.386" v="1689"/>
          <ac:picMkLst>
            <pc:docMk/>
            <pc:sldMk cId="1193286155" sldId="280"/>
            <ac:picMk id="6" creationId="{D21B834F-DFEB-DFE6-EF1A-A085D205F8A1}"/>
          </ac:picMkLst>
        </pc:picChg>
        <pc:picChg chg="del">
          <ac:chgData name="Vincenzo Siano" userId="71a42ffe-20fc-4128-bd4c-a4123f411243" providerId="ADAL" clId="{B3B1D77C-FF61-4DD2-A175-F052E160B019}" dt="2024-10-09T17:15:59.518" v="1229" actId="478"/>
          <ac:picMkLst>
            <pc:docMk/>
            <pc:sldMk cId="1193286155" sldId="280"/>
            <ac:picMk id="8" creationId="{6F154FB3-82B7-DED9-69D5-7834E1DADE4C}"/>
          </ac:picMkLst>
        </pc:picChg>
        <pc:picChg chg="add del mod">
          <ac:chgData name="Vincenzo Siano" userId="71a42ffe-20fc-4128-bd4c-a4123f411243" providerId="ADAL" clId="{B3B1D77C-FF61-4DD2-A175-F052E160B019}" dt="2024-10-12T13:28:04.831" v="4133" actId="478"/>
          <ac:picMkLst>
            <pc:docMk/>
            <pc:sldMk cId="1193286155" sldId="280"/>
            <ac:picMk id="8" creationId="{8BDD70F0-5581-0B5B-0210-A444ACC18A8C}"/>
          </ac:picMkLst>
        </pc:picChg>
        <pc:picChg chg="add mod modCrop">
          <ac:chgData name="Vincenzo Siano" userId="71a42ffe-20fc-4128-bd4c-a4123f411243" providerId="ADAL" clId="{B3B1D77C-FF61-4DD2-A175-F052E160B019}" dt="2024-10-16T09:42:25.608" v="9829" actId="14100"/>
          <ac:picMkLst>
            <pc:docMk/>
            <pc:sldMk cId="1193286155" sldId="280"/>
            <ac:picMk id="13" creationId="{6F3BCAB6-1B3C-80EF-A849-3AC99D105EA1}"/>
          </ac:picMkLst>
        </pc:picChg>
      </pc:sldChg>
      <pc:sldChg chg="modSp del">
        <pc:chgData name="Vincenzo Siano" userId="71a42ffe-20fc-4128-bd4c-a4123f411243" providerId="ADAL" clId="{B3B1D77C-FF61-4DD2-A175-F052E160B019}" dt="2024-10-09T17:26:47.514" v="1368" actId="47"/>
        <pc:sldMkLst>
          <pc:docMk/>
          <pc:sldMk cId="3540542901" sldId="281"/>
        </pc:sldMkLst>
        <pc:spChg chg="mod">
          <ac:chgData name="Vincenzo Siano" userId="71a42ffe-20fc-4128-bd4c-a4123f411243" providerId="ADAL" clId="{B3B1D77C-FF61-4DD2-A175-F052E160B019}" dt="2024-10-08T09:31:08.361" v="267"/>
          <ac:spMkLst>
            <pc:docMk/>
            <pc:sldMk cId="3540542901" sldId="281"/>
            <ac:spMk id="194" creationId="{00000000-0000-0000-0000-000000000000}"/>
          </ac:spMkLst>
        </pc:spChg>
      </pc:sldChg>
      <pc:sldChg chg="modSp del">
        <pc:chgData name="Vincenzo Siano" userId="71a42ffe-20fc-4128-bd4c-a4123f411243" providerId="ADAL" clId="{B3B1D77C-FF61-4DD2-A175-F052E160B019}" dt="2024-10-08T09:00:31.569" v="149" actId="47"/>
        <pc:sldMkLst>
          <pc:docMk/>
          <pc:sldMk cId="3148740613" sldId="282"/>
        </pc:sldMkLst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3148740613" sldId="282"/>
            <ac:spMk id="172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3148740613" sldId="282"/>
            <ac:spMk id="174" creationId="{00000000-0000-0000-0000-000000000000}"/>
          </ac:spMkLst>
        </pc:spChg>
      </pc:sldChg>
      <pc:sldChg chg="modSp del mod">
        <pc:chgData name="Vincenzo Siano" userId="71a42ffe-20fc-4128-bd4c-a4123f411243" providerId="ADAL" clId="{B3B1D77C-FF61-4DD2-A175-F052E160B019}" dt="2024-10-08T09:01:26.659" v="159" actId="47"/>
        <pc:sldMkLst>
          <pc:docMk/>
          <pc:sldMk cId="3160943088" sldId="285"/>
        </pc:sldMkLst>
        <pc:spChg chg="mod">
          <ac:chgData name="Vincenzo Siano" userId="71a42ffe-20fc-4128-bd4c-a4123f411243" providerId="ADAL" clId="{B3B1D77C-FF61-4DD2-A175-F052E160B019}" dt="2024-10-08T08:55:58.117" v="124" actId="27636"/>
          <ac:spMkLst>
            <pc:docMk/>
            <pc:sldMk cId="3160943088" sldId="285"/>
            <ac:spMk id="197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3160943088" sldId="285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3160943088" sldId="285"/>
            <ac:spMk id="199" creationId="{00000000-0000-0000-0000-000000000000}"/>
          </ac:spMkLst>
        </pc:spChg>
      </pc:sldChg>
      <pc:sldChg chg="modSp del">
        <pc:chgData name="Vincenzo Siano" userId="71a42ffe-20fc-4128-bd4c-a4123f411243" providerId="ADAL" clId="{B3B1D77C-FF61-4DD2-A175-F052E160B019}" dt="2024-10-08T09:01:30.107" v="160" actId="47"/>
        <pc:sldMkLst>
          <pc:docMk/>
          <pc:sldMk cId="1925589554" sldId="286"/>
        </pc:sldMkLst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1925589554" sldId="286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1925589554" sldId="286"/>
            <ac:spMk id="199" creationId="{00000000-0000-0000-0000-000000000000}"/>
          </ac:spMkLst>
        </pc:spChg>
      </pc:sldChg>
      <pc:sldChg chg="modSp del mod">
        <pc:chgData name="Vincenzo Siano" userId="71a42ffe-20fc-4128-bd4c-a4123f411243" providerId="ADAL" clId="{B3B1D77C-FF61-4DD2-A175-F052E160B019}" dt="2024-10-08T09:00:39.359" v="150" actId="47"/>
        <pc:sldMkLst>
          <pc:docMk/>
          <pc:sldMk cId="2000570403" sldId="292"/>
        </pc:sldMkLst>
        <pc:spChg chg="mod">
          <ac:chgData name="Vincenzo Siano" userId="71a42ffe-20fc-4128-bd4c-a4123f411243" providerId="ADAL" clId="{B3B1D77C-FF61-4DD2-A175-F052E160B019}" dt="2024-10-08T08:55:58.091" v="122" actId="27636"/>
          <ac:spMkLst>
            <pc:docMk/>
            <pc:sldMk cId="2000570403" sldId="292"/>
            <ac:spMk id="4" creationId="{93D02231-49B3-B600-EE3C-976069A81E5D}"/>
          </ac:spMkLst>
        </pc:spChg>
        <pc:spChg chg="mod">
          <ac:chgData name="Vincenzo Siano" userId="71a42ffe-20fc-4128-bd4c-a4123f411243" providerId="ADAL" clId="{B3B1D77C-FF61-4DD2-A175-F052E160B019}" dt="2024-10-08T08:55:58.089" v="121" actId="27636"/>
          <ac:spMkLst>
            <pc:docMk/>
            <pc:sldMk cId="2000570403" sldId="292"/>
            <ac:spMk id="197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2000570403" sldId="292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2000570403" sldId="292"/>
            <ac:spMk id="199" creationId="{00000000-0000-0000-0000-000000000000}"/>
          </ac:spMkLst>
        </pc:spChg>
      </pc:sldChg>
      <pc:sldChg chg="modSp del">
        <pc:chgData name="Vincenzo Siano" userId="71a42ffe-20fc-4128-bd4c-a4123f411243" providerId="ADAL" clId="{B3B1D77C-FF61-4DD2-A175-F052E160B019}" dt="2024-10-09T17:26:47.514" v="1368" actId="47"/>
        <pc:sldMkLst>
          <pc:docMk/>
          <pc:sldMk cId="2156118102" sldId="294"/>
        </pc:sldMkLst>
        <pc:spChg chg="mod">
          <ac:chgData name="Vincenzo Siano" userId="71a42ffe-20fc-4128-bd4c-a4123f411243" providerId="ADAL" clId="{B3B1D77C-FF61-4DD2-A175-F052E160B019}" dt="2024-10-08T09:31:08.361" v="267"/>
          <ac:spMkLst>
            <pc:docMk/>
            <pc:sldMk cId="2156118102" sldId="294"/>
            <ac:spMk id="197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9:31:08.361" v="267"/>
          <ac:spMkLst>
            <pc:docMk/>
            <pc:sldMk cId="2156118102" sldId="294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9:31:08.361" v="267"/>
          <ac:spMkLst>
            <pc:docMk/>
            <pc:sldMk cId="2156118102" sldId="294"/>
            <ac:spMk id="199" creationId="{00000000-0000-0000-0000-000000000000}"/>
          </ac:spMkLst>
        </pc:spChg>
      </pc:sldChg>
      <pc:sldChg chg="modSp del">
        <pc:chgData name="Vincenzo Siano" userId="71a42ffe-20fc-4128-bd4c-a4123f411243" providerId="ADAL" clId="{B3B1D77C-FF61-4DD2-A175-F052E160B019}" dt="2024-10-09T17:26:47.514" v="1368" actId="47"/>
        <pc:sldMkLst>
          <pc:docMk/>
          <pc:sldMk cId="1294376572" sldId="296"/>
        </pc:sldMkLst>
        <pc:spChg chg="mod">
          <ac:chgData name="Vincenzo Siano" userId="71a42ffe-20fc-4128-bd4c-a4123f411243" providerId="ADAL" clId="{B3B1D77C-FF61-4DD2-A175-F052E160B019}" dt="2024-10-08T09:31:08.361" v="267"/>
          <ac:spMkLst>
            <pc:docMk/>
            <pc:sldMk cId="1294376572" sldId="296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9:31:08.361" v="267"/>
          <ac:spMkLst>
            <pc:docMk/>
            <pc:sldMk cId="1294376572" sldId="296"/>
            <ac:spMk id="199" creationId="{00000000-0000-0000-0000-000000000000}"/>
          </ac:spMkLst>
        </pc:spChg>
      </pc:sldChg>
      <pc:sldChg chg="modSp del mod">
        <pc:chgData name="Vincenzo Siano" userId="71a42ffe-20fc-4128-bd4c-a4123f411243" providerId="ADAL" clId="{B3B1D77C-FF61-4DD2-A175-F052E160B019}" dt="2024-10-09T17:26:47.514" v="1368" actId="47"/>
        <pc:sldMkLst>
          <pc:docMk/>
          <pc:sldMk cId="3213171986" sldId="300"/>
        </pc:sldMkLst>
        <pc:spChg chg="mod">
          <ac:chgData name="Vincenzo Siano" userId="71a42ffe-20fc-4128-bd4c-a4123f411243" providerId="ADAL" clId="{B3B1D77C-FF61-4DD2-A175-F052E160B019}" dt="2024-10-08T09:31:08.361" v="267"/>
          <ac:spMkLst>
            <pc:docMk/>
            <pc:sldMk cId="3213171986" sldId="300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9:31:08.361" v="267"/>
          <ac:spMkLst>
            <pc:docMk/>
            <pc:sldMk cId="3213171986" sldId="300"/>
            <ac:spMk id="199" creationId="{00000000-0000-0000-0000-000000000000}"/>
          </ac:spMkLst>
        </pc:spChg>
        <pc:picChg chg="ord">
          <ac:chgData name="Vincenzo Siano" userId="71a42ffe-20fc-4128-bd4c-a4123f411243" providerId="ADAL" clId="{B3B1D77C-FF61-4DD2-A175-F052E160B019}" dt="2024-10-08T09:01:07.865" v="154" actId="167"/>
          <ac:picMkLst>
            <pc:docMk/>
            <pc:sldMk cId="3213171986" sldId="300"/>
            <ac:picMk id="4" creationId="{E204AC5A-7CA6-C344-20B7-350F178E827B}"/>
          </ac:picMkLst>
        </pc:picChg>
      </pc:sldChg>
      <pc:sldChg chg="modSp del">
        <pc:chgData name="Vincenzo Siano" userId="71a42ffe-20fc-4128-bd4c-a4123f411243" providerId="ADAL" clId="{B3B1D77C-FF61-4DD2-A175-F052E160B019}" dt="2024-10-08T09:00:51.169" v="151" actId="47"/>
        <pc:sldMkLst>
          <pc:docMk/>
          <pc:sldMk cId="4201421358" sldId="304"/>
        </pc:sldMkLst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4201421358" sldId="304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4201421358" sldId="304"/>
            <ac:spMk id="199" creationId="{00000000-0000-0000-0000-000000000000}"/>
          </ac:spMkLst>
        </pc:spChg>
      </pc:sldChg>
      <pc:sldChg chg="modSp del">
        <pc:chgData name="Vincenzo Siano" userId="71a42ffe-20fc-4128-bd4c-a4123f411243" providerId="ADAL" clId="{B3B1D77C-FF61-4DD2-A175-F052E160B019}" dt="2024-10-08T09:00:53.469" v="152" actId="47"/>
        <pc:sldMkLst>
          <pc:docMk/>
          <pc:sldMk cId="465828676" sldId="307"/>
        </pc:sldMkLst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465828676" sldId="307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465828676" sldId="307"/>
            <ac:spMk id="199" creationId="{00000000-0000-0000-0000-000000000000}"/>
          </ac:spMkLst>
        </pc:spChg>
      </pc:sldChg>
      <pc:sldChg chg="modSp del">
        <pc:chgData name="Vincenzo Siano" userId="71a42ffe-20fc-4128-bd4c-a4123f411243" providerId="ADAL" clId="{B3B1D77C-FF61-4DD2-A175-F052E160B019}" dt="2024-10-08T09:00:55.352" v="153" actId="47"/>
        <pc:sldMkLst>
          <pc:docMk/>
          <pc:sldMk cId="2001147516" sldId="308"/>
        </pc:sldMkLst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2001147516" sldId="308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2001147516" sldId="308"/>
            <ac:spMk id="199" creationId="{00000000-0000-0000-0000-000000000000}"/>
          </ac:spMkLst>
        </pc:spChg>
      </pc:sldChg>
      <pc:sldChg chg="modSp del mod">
        <pc:chgData name="Vincenzo Siano" userId="71a42ffe-20fc-4128-bd4c-a4123f411243" providerId="ADAL" clId="{B3B1D77C-FF61-4DD2-A175-F052E160B019}" dt="2024-10-08T09:01:12.542" v="155" actId="47"/>
        <pc:sldMkLst>
          <pc:docMk/>
          <pc:sldMk cId="2224561616" sldId="311"/>
        </pc:sldMkLst>
        <pc:spChg chg="mod">
          <ac:chgData name="Vincenzo Siano" userId="71a42ffe-20fc-4128-bd4c-a4123f411243" providerId="ADAL" clId="{B3B1D77C-FF61-4DD2-A175-F052E160B019}" dt="2024-10-08T08:55:58.108" v="123" actId="27636"/>
          <ac:spMkLst>
            <pc:docMk/>
            <pc:sldMk cId="2224561616" sldId="311"/>
            <ac:spMk id="10" creationId="{BDAA1020-159A-B994-4984-0968D05458CA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2224561616" sldId="311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2224561616" sldId="311"/>
            <ac:spMk id="199" creationId="{00000000-0000-0000-0000-000000000000}"/>
          </ac:spMkLst>
        </pc:spChg>
      </pc:sldChg>
      <pc:sldChg chg="modSp del">
        <pc:chgData name="Vincenzo Siano" userId="71a42ffe-20fc-4128-bd4c-a4123f411243" providerId="ADAL" clId="{B3B1D77C-FF61-4DD2-A175-F052E160B019}" dt="2024-10-08T09:01:14.367" v="156" actId="47"/>
        <pc:sldMkLst>
          <pc:docMk/>
          <pc:sldMk cId="635225619" sldId="312"/>
        </pc:sldMkLst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635225619" sldId="312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635225619" sldId="312"/>
            <ac:spMk id="199" creationId="{00000000-0000-0000-0000-000000000000}"/>
          </ac:spMkLst>
        </pc:spChg>
      </pc:sldChg>
      <pc:sldChg chg="modSp del">
        <pc:chgData name="Vincenzo Siano" userId="71a42ffe-20fc-4128-bd4c-a4123f411243" providerId="ADAL" clId="{B3B1D77C-FF61-4DD2-A175-F052E160B019}" dt="2024-10-08T09:01:17.828" v="158" actId="47"/>
        <pc:sldMkLst>
          <pc:docMk/>
          <pc:sldMk cId="3383651499" sldId="314"/>
        </pc:sldMkLst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3383651499" sldId="314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3383651499" sldId="314"/>
            <ac:spMk id="199" creationId="{00000000-0000-0000-0000-000000000000}"/>
          </ac:spMkLst>
        </pc:spChg>
      </pc:sldChg>
      <pc:sldChg chg="modSp del">
        <pc:chgData name="Vincenzo Siano" userId="71a42ffe-20fc-4128-bd4c-a4123f411243" providerId="ADAL" clId="{B3B1D77C-FF61-4DD2-A175-F052E160B019}" dt="2024-10-08T09:01:15.906" v="157" actId="47"/>
        <pc:sldMkLst>
          <pc:docMk/>
          <pc:sldMk cId="2162986325" sldId="318"/>
        </pc:sldMkLst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2162986325" sldId="318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08T08:55:57.962" v="118"/>
          <ac:spMkLst>
            <pc:docMk/>
            <pc:sldMk cId="2162986325" sldId="318"/>
            <ac:spMk id="199" creationId="{00000000-0000-0000-0000-000000000000}"/>
          </ac:spMkLst>
        </pc:spChg>
      </pc:sldChg>
      <pc:sldChg chg="modSp del">
        <pc:chgData name="Vincenzo Siano" userId="71a42ffe-20fc-4128-bd4c-a4123f411243" providerId="ADAL" clId="{B3B1D77C-FF61-4DD2-A175-F052E160B019}" dt="2024-10-09T17:26:47.514" v="1368" actId="47"/>
        <pc:sldMkLst>
          <pc:docMk/>
          <pc:sldMk cId="3504219355" sldId="320"/>
        </pc:sldMkLst>
        <pc:spChg chg="mod">
          <ac:chgData name="Vincenzo Siano" userId="71a42ffe-20fc-4128-bd4c-a4123f411243" providerId="ADAL" clId="{B3B1D77C-FF61-4DD2-A175-F052E160B019}" dt="2024-10-08T09:31:08.361" v="267"/>
          <ac:spMkLst>
            <pc:docMk/>
            <pc:sldMk cId="3504219355" sldId="320"/>
            <ac:spMk id="194" creationId="{00000000-0000-0000-0000-000000000000}"/>
          </ac:spMkLst>
        </pc:spChg>
      </pc:sldChg>
      <pc:sldChg chg="addSp delSp modSp new del mod ord modClrScheme chgLayout">
        <pc:chgData name="Vincenzo Siano" userId="71a42ffe-20fc-4128-bd4c-a4123f411243" providerId="ADAL" clId="{B3B1D77C-FF61-4DD2-A175-F052E160B019}" dt="2024-10-11T17:58:04.598" v="2141" actId="47"/>
        <pc:sldMkLst>
          <pc:docMk/>
          <pc:sldMk cId="2354450586" sldId="321"/>
        </pc:sldMkLst>
        <pc:spChg chg="add mod ord">
          <ac:chgData name="Vincenzo Siano" userId="71a42ffe-20fc-4128-bd4c-a4123f411243" providerId="ADAL" clId="{B3B1D77C-FF61-4DD2-A175-F052E160B019}" dt="2024-10-09T17:34:40.542" v="1433" actId="14100"/>
          <ac:spMkLst>
            <pc:docMk/>
            <pc:sldMk cId="2354450586" sldId="321"/>
            <ac:spMk id="2" creationId="{3DD17CF4-9B81-3E0C-A3F3-EDD7F36DE54D}"/>
          </ac:spMkLst>
        </pc:spChg>
        <pc:spChg chg="add mod">
          <ac:chgData name="Vincenzo Siano" userId="71a42ffe-20fc-4128-bd4c-a4123f411243" providerId="ADAL" clId="{B3B1D77C-FF61-4DD2-A175-F052E160B019}" dt="2024-10-08T08:56:50.649" v="138"/>
          <ac:spMkLst>
            <pc:docMk/>
            <pc:sldMk cId="2354450586" sldId="321"/>
            <ac:spMk id="2" creationId="{3F24D448-E549-AE0B-ECA2-F4E848274958}"/>
          </ac:spMkLst>
        </pc:spChg>
        <pc:spChg chg="add del mod ord">
          <ac:chgData name="Vincenzo Siano" userId="71a42ffe-20fc-4128-bd4c-a4123f411243" providerId="ADAL" clId="{B3B1D77C-FF61-4DD2-A175-F052E160B019}" dt="2024-10-08T08:56:49.889" v="137" actId="700"/>
          <ac:spMkLst>
            <pc:docMk/>
            <pc:sldMk cId="2354450586" sldId="321"/>
            <ac:spMk id="3" creationId="{4746EDDC-D4FB-D1EB-8FCE-9F851FC34BE4}"/>
          </ac:spMkLst>
        </pc:spChg>
        <pc:spChg chg="add mod">
          <ac:chgData name="Vincenzo Siano" userId="71a42ffe-20fc-4128-bd4c-a4123f411243" providerId="ADAL" clId="{B3B1D77C-FF61-4DD2-A175-F052E160B019}" dt="2024-10-09T17:35:11.647" v="1437" actId="1076"/>
          <ac:spMkLst>
            <pc:docMk/>
            <pc:sldMk cId="2354450586" sldId="321"/>
            <ac:spMk id="3" creationId="{C0C4E721-CAF9-B007-D915-C94B5E0DCA65}"/>
          </ac:spMkLst>
        </pc:spChg>
        <pc:spChg chg="add del mod ord">
          <ac:chgData name="Vincenzo Siano" userId="71a42ffe-20fc-4128-bd4c-a4123f411243" providerId="ADAL" clId="{B3B1D77C-FF61-4DD2-A175-F052E160B019}" dt="2024-10-08T08:56:49.889" v="137" actId="700"/>
          <ac:spMkLst>
            <pc:docMk/>
            <pc:sldMk cId="2354450586" sldId="321"/>
            <ac:spMk id="4" creationId="{40A52646-AA4A-8EA5-99A9-32F60047BEFC}"/>
          </ac:spMkLst>
        </pc:spChg>
        <pc:spChg chg="add del mod ord">
          <ac:chgData name="Vincenzo Siano" userId="71a42ffe-20fc-4128-bd4c-a4123f411243" providerId="ADAL" clId="{B3B1D77C-FF61-4DD2-A175-F052E160B019}" dt="2024-10-08T08:56:49.889" v="137" actId="700"/>
          <ac:spMkLst>
            <pc:docMk/>
            <pc:sldMk cId="2354450586" sldId="321"/>
            <ac:spMk id="5" creationId="{B5BD8F03-C542-3821-F712-6337DF212E9A}"/>
          </ac:spMkLst>
        </pc:spChg>
        <pc:spChg chg="add del mod">
          <ac:chgData name="Vincenzo Siano" userId="71a42ffe-20fc-4128-bd4c-a4123f411243" providerId="ADAL" clId="{B3B1D77C-FF61-4DD2-A175-F052E160B019}" dt="2024-10-08T08:56:57.849" v="140" actId="700"/>
          <ac:spMkLst>
            <pc:docMk/>
            <pc:sldMk cId="2354450586" sldId="321"/>
            <ac:spMk id="6" creationId="{9CD6ED76-4B9F-2F36-D63C-3E515E93DE77}"/>
          </ac:spMkLst>
        </pc:spChg>
        <pc:spChg chg="add del mod">
          <ac:chgData name="Vincenzo Siano" userId="71a42ffe-20fc-4128-bd4c-a4123f411243" providerId="ADAL" clId="{B3B1D77C-FF61-4DD2-A175-F052E160B019}" dt="2024-10-08T08:56:57.849" v="140" actId="700"/>
          <ac:spMkLst>
            <pc:docMk/>
            <pc:sldMk cId="2354450586" sldId="321"/>
            <ac:spMk id="7" creationId="{3862B5D5-DBC0-555E-7629-D143EAE348D8}"/>
          </ac:spMkLst>
        </pc:spChg>
        <pc:spChg chg="add del mod">
          <ac:chgData name="Vincenzo Siano" userId="71a42ffe-20fc-4128-bd4c-a4123f411243" providerId="ADAL" clId="{B3B1D77C-FF61-4DD2-A175-F052E160B019}" dt="2024-10-08T08:56:57.849" v="140" actId="700"/>
          <ac:spMkLst>
            <pc:docMk/>
            <pc:sldMk cId="2354450586" sldId="321"/>
            <ac:spMk id="8" creationId="{230BA8E6-680E-4E85-C28B-8763458C7A4B}"/>
          </ac:spMkLst>
        </pc:spChg>
        <pc:spChg chg="add del mod">
          <ac:chgData name="Vincenzo Siano" userId="71a42ffe-20fc-4128-bd4c-a4123f411243" providerId="ADAL" clId="{B3B1D77C-FF61-4DD2-A175-F052E160B019}" dt="2024-10-08T08:56:57.849" v="140" actId="700"/>
          <ac:spMkLst>
            <pc:docMk/>
            <pc:sldMk cId="2354450586" sldId="321"/>
            <ac:spMk id="9" creationId="{B1D964F5-501E-CE22-EEF1-C5893594A451}"/>
          </ac:spMkLst>
        </pc:spChg>
        <pc:spChg chg="add del mod">
          <ac:chgData name="Vincenzo Siano" userId="71a42ffe-20fc-4128-bd4c-a4123f411243" providerId="ADAL" clId="{B3B1D77C-FF61-4DD2-A175-F052E160B019}" dt="2024-10-08T08:56:57.849" v="140" actId="700"/>
          <ac:spMkLst>
            <pc:docMk/>
            <pc:sldMk cId="2354450586" sldId="321"/>
            <ac:spMk id="10" creationId="{763BF111-AA50-F6AD-1817-D416728F71AE}"/>
          </ac:spMkLst>
        </pc:spChg>
        <pc:spChg chg="add del mod">
          <ac:chgData name="Vincenzo Siano" userId="71a42ffe-20fc-4128-bd4c-a4123f411243" providerId="ADAL" clId="{B3B1D77C-FF61-4DD2-A175-F052E160B019}" dt="2024-10-09T17:32:53.300" v="1411" actId="478"/>
          <ac:spMkLst>
            <pc:docMk/>
            <pc:sldMk cId="2354450586" sldId="321"/>
            <ac:spMk id="11" creationId="{099887C2-17C4-0AEF-853E-B7A2126857A8}"/>
          </ac:spMkLst>
        </pc:spChg>
        <pc:spChg chg="add del mod">
          <ac:chgData name="Vincenzo Siano" userId="71a42ffe-20fc-4128-bd4c-a4123f411243" providerId="ADAL" clId="{B3B1D77C-FF61-4DD2-A175-F052E160B019}" dt="2024-10-08T09:03:46.828" v="229" actId="767"/>
          <ac:spMkLst>
            <pc:docMk/>
            <pc:sldMk cId="2354450586" sldId="321"/>
            <ac:spMk id="12" creationId="{3BDFDA82-26E9-6930-0FC2-D936D1EE7665}"/>
          </ac:spMkLst>
        </pc:spChg>
        <pc:spChg chg="add del">
          <ac:chgData name="Vincenzo Siano" userId="71a42ffe-20fc-4128-bd4c-a4123f411243" providerId="ADAL" clId="{B3B1D77C-FF61-4DD2-A175-F052E160B019}" dt="2024-10-08T09:02:54.572" v="201" actId="22"/>
          <ac:spMkLst>
            <pc:docMk/>
            <pc:sldMk cId="2354450586" sldId="321"/>
            <ac:spMk id="14" creationId="{D083C4BB-EB4B-8696-6DE1-C7D2BEFD25F7}"/>
          </ac:spMkLst>
        </pc:spChg>
      </pc:sldChg>
      <pc:sldChg chg="new del mod chgLayout">
        <pc:chgData name="Vincenzo Siano" userId="71a42ffe-20fc-4128-bd4c-a4123f411243" providerId="ADAL" clId="{B3B1D77C-FF61-4DD2-A175-F052E160B019}" dt="2024-10-08T08:50:49.685" v="90" actId="680"/>
        <pc:sldMkLst>
          <pc:docMk/>
          <pc:sldMk cId="3510731857" sldId="321"/>
        </pc:sldMkLst>
      </pc:sldChg>
      <pc:sldChg chg="modSp add del mod ord">
        <pc:chgData name="Vincenzo Siano" userId="71a42ffe-20fc-4128-bd4c-a4123f411243" providerId="ADAL" clId="{B3B1D77C-FF61-4DD2-A175-F052E160B019}" dt="2024-10-12T11:59:21.477" v="3644" actId="47"/>
        <pc:sldMkLst>
          <pc:docMk/>
          <pc:sldMk cId="3092865745" sldId="322"/>
        </pc:sldMkLst>
        <pc:spChg chg="mod">
          <ac:chgData name="Vincenzo Siano" userId="71a42ffe-20fc-4128-bd4c-a4123f411243" providerId="ADAL" clId="{B3B1D77C-FF61-4DD2-A175-F052E160B019}" dt="2024-10-09T19:39:58.824" v="1504" actId="1076"/>
          <ac:spMkLst>
            <pc:docMk/>
            <pc:sldMk cId="3092865745" sldId="322"/>
            <ac:spMk id="19" creationId="{DE1611D0-30A9-C369-0F30-0568E0BFAA11}"/>
          </ac:spMkLst>
        </pc:spChg>
        <pc:spChg chg="mod">
          <ac:chgData name="Vincenzo Siano" userId="71a42ffe-20fc-4128-bd4c-a4123f411243" providerId="ADAL" clId="{B3B1D77C-FF61-4DD2-A175-F052E160B019}" dt="2024-10-11T17:02:04.492" v="1547" actId="20577"/>
          <ac:spMkLst>
            <pc:docMk/>
            <pc:sldMk cId="3092865745" sldId="322"/>
            <ac:spMk id="130" creationId="{00000000-0000-0000-0000-000000000000}"/>
          </ac:spMkLst>
        </pc:spChg>
      </pc:sldChg>
      <pc:sldChg chg="addSp delSp modSp new add del mod ord">
        <pc:chgData name="Vincenzo Siano" userId="71a42ffe-20fc-4128-bd4c-a4123f411243" providerId="ADAL" clId="{B3B1D77C-FF61-4DD2-A175-F052E160B019}" dt="2024-10-12T12:04:01.893" v="3707" actId="47"/>
        <pc:sldMkLst>
          <pc:docMk/>
          <pc:sldMk cId="1080440611" sldId="323"/>
        </pc:sldMkLst>
        <pc:spChg chg="del">
          <ac:chgData name="Vincenzo Siano" userId="71a42ffe-20fc-4128-bd4c-a4123f411243" providerId="ADAL" clId="{B3B1D77C-FF61-4DD2-A175-F052E160B019}" dt="2024-10-08T17:28:37.309" v="1002" actId="478"/>
          <ac:spMkLst>
            <pc:docMk/>
            <pc:sldMk cId="1080440611" sldId="323"/>
            <ac:spMk id="2" creationId="{F18E1463-D1BD-F50E-351E-0FEBF7D401C2}"/>
          </ac:spMkLst>
        </pc:spChg>
        <pc:spChg chg="del">
          <ac:chgData name="Vincenzo Siano" userId="71a42ffe-20fc-4128-bd4c-a4123f411243" providerId="ADAL" clId="{B3B1D77C-FF61-4DD2-A175-F052E160B019}" dt="2024-10-08T17:28:38.385" v="1003" actId="478"/>
          <ac:spMkLst>
            <pc:docMk/>
            <pc:sldMk cId="1080440611" sldId="323"/>
            <ac:spMk id="3" creationId="{BA25F616-A520-F218-9EAC-4120565A57A7}"/>
          </ac:spMkLst>
        </pc:spChg>
        <pc:spChg chg="add mod">
          <ac:chgData name="Vincenzo Siano" userId="71a42ffe-20fc-4128-bd4c-a4123f411243" providerId="ADAL" clId="{B3B1D77C-FF61-4DD2-A175-F052E160B019}" dt="2024-10-08T17:30:03.636" v="1010" actId="1076"/>
          <ac:spMkLst>
            <pc:docMk/>
            <pc:sldMk cId="1080440611" sldId="323"/>
            <ac:spMk id="5" creationId="{A856E593-33AE-7413-1830-AE385B9F7491}"/>
          </ac:spMkLst>
        </pc:spChg>
        <pc:picChg chg="add mod">
          <ac:chgData name="Vincenzo Siano" userId="71a42ffe-20fc-4128-bd4c-a4123f411243" providerId="ADAL" clId="{B3B1D77C-FF61-4DD2-A175-F052E160B019}" dt="2024-10-08T17:28:34.745" v="1001" actId="1076"/>
          <ac:picMkLst>
            <pc:docMk/>
            <pc:sldMk cId="1080440611" sldId="323"/>
            <ac:picMk id="4" creationId="{20CD5474-9401-317A-168D-43C664C4BE9D}"/>
          </ac:picMkLst>
        </pc:picChg>
        <pc:picChg chg="add mod">
          <ac:chgData name="Vincenzo Siano" userId="71a42ffe-20fc-4128-bd4c-a4123f411243" providerId="ADAL" clId="{B3B1D77C-FF61-4DD2-A175-F052E160B019}" dt="2024-10-08T17:30:03.636" v="1010" actId="1076"/>
          <ac:picMkLst>
            <pc:docMk/>
            <pc:sldMk cId="1080440611" sldId="323"/>
            <ac:picMk id="6" creationId="{B19432E6-A39B-4F7E-FB5A-14CFBD2D25C6}"/>
          </ac:picMkLst>
        </pc:picChg>
      </pc:sldChg>
      <pc:sldChg chg="addSp delSp modSp add mod ord modNotes">
        <pc:chgData name="Vincenzo Siano" userId="71a42ffe-20fc-4128-bd4c-a4123f411243" providerId="ADAL" clId="{B3B1D77C-FF61-4DD2-A175-F052E160B019}" dt="2024-10-19T10:23:15.374" v="11300" actId="1036"/>
        <pc:sldMkLst>
          <pc:docMk/>
          <pc:sldMk cId="254476885" sldId="324"/>
        </pc:sldMkLst>
        <pc:spChg chg="add mod">
          <ac:chgData name="Vincenzo Siano" userId="71a42ffe-20fc-4128-bd4c-a4123f411243" providerId="ADAL" clId="{B3B1D77C-FF61-4DD2-A175-F052E160B019}" dt="2024-10-09T19:40:45.392" v="1506" actId="1076"/>
          <ac:spMkLst>
            <pc:docMk/>
            <pc:sldMk cId="254476885" sldId="324"/>
            <ac:spMk id="3" creationId="{83EF4B5D-9295-0A25-9744-EE00C0EB6861}"/>
          </ac:spMkLst>
        </pc:spChg>
        <pc:spChg chg="add mod">
          <ac:chgData name="Vincenzo Siano" userId="71a42ffe-20fc-4128-bd4c-a4123f411243" providerId="ADAL" clId="{B3B1D77C-FF61-4DD2-A175-F052E160B019}" dt="2024-10-19T10:23:15.374" v="11300" actId="1036"/>
          <ac:spMkLst>
            <pc:docMk/>
            <pc:sldMk cId="254476885" sldId="324"/>
            <ac:spMk id="4" creationId="{0E184A34-527F-D4FB-0D87-F8BC44C4C2AB}"/>
          </ac:spMkLst>
        </pc:spChg>
        <pc:spChg chg="add del mod">
          <ac:chgData name="Vincenzo Siano" userId="71a42ffe-20fc-4128-bd4c-a4123f411243" providerId="ADAL" clId="{B3B1D77C-FF61-4DD2-A175-F052E160B019}" dt="2024-10-12T12:00:10.670" v="3659" actId="1076"/>
          <ac:spMkLst>
            <pc:docMk/>
            <pc:sldMk cId="254476885" sldId="324"/>
            <ac:spMk id="4" creationId="{0EA32F55-61D6-1898-C4B9-83302CA0CBB2}"/>
          </ac:spMkLst>
        </pc:spChg>
        <pc:spChg chg="add del mod">
          <ac:chgData name="Vincenzo Siano" userId="71a42ffe-20fc-4128-bd4c-a4123f411243" providerId="ADAL" clId="{B3B1D77C-FF61-4DD2-A175-F052E160B019}" dt="2024-10-18T09:40:03.378" v="10838" actId="478"/>
          <ac:spMkLst>
            <pc:docMk/>
            <pc:sldMk cId="254476885" sldId="324"/>
            <ac:spMk id="4" creationId="{564BD2A4-5873-80AB-5572-9084F70E4B5B}"/>
          </ac:spMkLst>
        </pc:spChg>
        <pc:spChg chg="add del mod">
          <ac:chgData name="Vincenzo Siano" userId="71a42ffe-20fc-4128-bd4c-a4123f411243" providerId="ADAL" clId="{B3B1D77C-FF61-4DD2-A175-F052E160B019}" dt="2024-10-11T17:07:36.505" v="1553" actId="478"/>
          <ac:spMkLst>
            <pc:docMk/>
            <pc:sldMk cId="254476885" sldId="324"/>
            <ac:spMk id="4" creationId="{8A740A9A-9AC7-D171-A559-3E6A0C934319}"/>
          </ac:spMkLst>
        </pc:spChg>
        <pc:spChg chg="add del mod">
          <ac:chgData name="Vincenzo Siano" userId="71a42ffe-20fc-4128-bd4c-a4123f411243" providerId="ADAL" clId="{B3B1D77C-FF61-4DD2-A175-F052E160B019}" dt="2024-10-09T17:46:17.629" v="1501" actId="478"/>
          <ac:spMkLst>
            <pc:docMk/>
            <pc:sldMk cId="254476885" sldId="324"/>
            <ac:spMk id="4" creationId="{AA84F3A5-DC6C-E192-13A7-ACBAF5ACC3DB}"/>
          </ac:spMkLst>
        </pc:spChg>
        <pc:spChg chg="add del mod">
          <ac:chgData name="Vincenzo Siano" userId="71a42ffe-20fc-4128-bd4c-a4123f411243" providerId="ADAL" clId="{B3B1D77C-FF61-4DD2-A175-F052E160B019}" dt="2024-10-12T12:04:52.380" v="3712" actId="478"/>
          <ac:spMkLst>
            <pc:docMk/>
            <pc:sldMk cId="254476885" sldId="324"/>
            <ac:spMk id="6" creationId="{6498031A-A7E6-9F5F-1B5C-C7DAB5B708E2}"/>
          </ac:spMkLst>
        </pc:spChg>
        <pc:spChg chg="del">
          <ac:chgData name="Vincenzo Siano" userId="71a42ffe-20fc-4128-bd4c-a4123f411243" providerId="ADAL" clId="{B3B1D77C-FF61-4DD2-A175-F052E160B019}" dt="2024-10-08T17:42:29" v="1156" actId="478"/>
          <ac:spMkLst>
            <pc:docMk/>
            <pc:sldMk cId="254476885" sldId="324"/>
            <ac:spMk id="18" creationId="{C768CDCC-EDC5-D390-F575-F54A8EB65B1E}"/>
          </ac:spMkLst>
        </pc:spChg>
        <pc:spChg chg="mod">
          <ac:chgData name="Vincenzo Siano" userId="71a42ffe-20fc-4128-bd4c-a4123f411243" providerId="ADAL" clId="{B3B1D77C-FF61-4DD2-A175-F052E160B019}" dt="2024-10-16T08:55:17.295" v="9630" actId="1076"/>
          <ac:spMkLst>
            <pc:docMk/>
            <pc:sldMk cId="254476885" sldId="324"/>
            <ac:spMk id="19" creationId="{DE1611D0-30A9-C369-0F30-0568E0BFAA11}"/>
          </ac:spMkLst>
        </pc:spChg>
        <pc:spChg chg="mod">
          <ac:chgData name="Vincenzo Siano" userId="71a42ffe-20fc-4128-bd4c-a4123f411243" providerId="ADAL" clId="{B3B1D77C-FF61-4DD2-A175-F052E160B019}" dt="2024-10-19T09:59:06.771" v="11233" actId="1076"/>
          <ac:spMkLst>
            <pc:docMk/>
            <pc:sldMk cId="254476885" sldId="324"/>
            <ac:spMk id="129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12T09:31:24.578" v="2670" actId="20577"/>
          <ac:spMkLst>
            <pc:docMk/>
            <pc:sldMk cId="254476885" sldId="324"/>
            <ac:spMk id="130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19T09:58:10.869" v="11209" actId="20577"/>
          <ac:spMkLst>
            <pc:docMk/>
            <pc:sldMk cId="254476885" sldId="324"/>
            <ac:spMk id="131" creationId="{00000000-0000-0000-0000-000000000000}"/>
          </ac:spMkLst>
        </pc:spChg>
        <pc:picChg chg="add mod ord modCrop">
          <ac:chgData name="Vincenzo Siano" userId="71a42ffe-20fc-4128-bd4c-a4123f411243" providerId="ADAL" clId="{B3B1D77C-FF61-4DD2-A175-F052E160B019}" dt="2024-10-11T17:11:42.639" v="1577" actId="1076"/>
          <ac:picMkLst>
            <pc:docMk/>
            <pc:sldMk cId="254476885" sldId="324"/>
            <ac:picMk id="2" creationId="{70CC5225-A6F3-058F-EBB9-E073BB4A61AD}"/>
          </ac:picMkLst>
        </pc:picChg>
        <pc:picChg chg="add del mod">
          <ac:chgData name="Vincenzo Siano" userId="71a42ffe-20fc-4128-bd4c-a4123f411243" providerId="ADAL" clId="{B3B1D77C-FF61-4DD2-A175-F052E160B019}" dt="2024-10-09T19:41:40.336" v="1512" actId="478"/>
          <ac:picMkLst>
            <pc:docMk/>
            <pc:sldMk cId="254476885" sldId="324"/>
            <ac:picMk id="6" creationId="{639880CC-8CEA-6E3D-7588-B0A562E81945}"/>
          </ac:picMkLst>
        </pc:picChg>
        <pc:picChg chg="del">
          <ac:chgData name="Vincenzo Siano" userId="71a42ffe-20fc-4128-bd4c-a4123f411243" providerId="ADAL" clId="{B3B1D77C-FF61-4DD2-A175-F052E160B019}" dt="2024-10-08T17:42:29" v="1156" actId="478"/>
          <ac:picMkLst>
            <pc:docMk/>
            <pc:sldMk cId="254476885" sldId="324"/>
            <ac:picMk id="13" creationId="{10D6B4D1-6BB6-8E9F-37CB-B077600E76E6}"/>
          </ac:picMkLst>
        </pc:picChg>
      </pc:sldChg>
      <pc:sldChg chg="addSp delSp modSp add del mod ord modShow modNotes modNotesTx">
        <pc:chgData name="Vincenzo Siano" userId="71a42ffe-20fc-4128-bd4c-a4123f411243" providerId="ADAL" clId="{B3B1D77C-FF61-4DD2-A175-F052E160B019}" dt="2024-10-18T10:25:46.088" v="11104" actId="47"/>
        <pc:sldMkLst>
          <pc:docMk/>
          <pc:sldMk cId="1656182047" sldId="325"/>
        </pc:sldMkLst>
        <pc:spChg chg="add mod ord">
          <ac:chgData name="Vincenzo Siano" userId="71a42ffe-20fc-4128-bd4c-a4123f411243" providerId="ADAL" clId="{B3B1D77C-FF61-4DD2-A175-F052E160B019}" dt="2024-10-16T08:59:35.999" v="9637" actId="20577"/>
          <ac:spMkLst>
            <pc:docMk/>
            <pc:sldMk cId="1656182047" sldId="325"/>
            <ac:spMk id="2" creationId="{BCA4153C-1BAB-EC21-CF30-A53EB5327319}"/>
          </ac:spMkLst>
        </pc:spChg>
        <pc:spChg chg="mod">
          <ac:chgData name="Vincenzo Siano" userId="71a42ffe-20fc-4128-bd4c-a4123f411243" providerId="ADAL" clId="{B3B1D77C-FF61-4DD2-A175-F052E160B019}" dt="2024-10-12T16:22:25.216" v="4432" actId="14100"/>
          <ac:spMkLst>
            <pc:docMk/>
            <pc:sldMk cId="1656182047" sldId="325"/>
            <ac:spMk id="3" creationId="{93F0DAD7-30F2-FFBE-F13A-E2E2E3D1CEDA}"/>
          </ac:spMkLst>
        </pc:spChg>
        <pc:spChg chg="add del mod">
          <ac:chgData name="Vincenzo Siano" userId="71a42ffe-20fc-4128-bd4c-a4123f411243" providerId="ADAL" clId="{B3B1D77C-FF61-4DD2-A175-F052E160B019}" dt="2024-10-14T15:35:54.552" v="9437" actId="478"/>
          <ac:spMkLst>
            <pc:docMk/>
            <pc:sldMk cId="1656182047" sldId="325"/>
            <ac:spMk id="4" creationId="{AFF1812A-E9DA-EF9F-709C-24209649E6A6}"/>
          </ac:spMkLst>
        </pc:spChg>
        <pc:spChg chg="add mod">
          <ac:chgData name="Vincenzo Siano" userId="71a42ffe-20fc-4128-bd4c-a4123f411243" providerId="ADAL" clId="{B3B1D77C-FF61-4DD2-A175-F052E160B019}" dt="2024-10-14T15:35:48.011" v="9435" actId="1076"/>
          <ac:spMkLst>
            <pc:docMk/>
            <pc:sldMk cId="1656182047" sldId="325"/>
            <ac:spMk id="5" creationId="{6290BE5A-7C46-0990-68DC-25D4F7A7C0AC}"/>
          </ac:spMkLst>
        </pc:spChg>
        <pc:spChg chg="add del mod ord">
          <ac:chgData name="Vincenzo Siano" userId="71a42ffe-20fc-4128-bd4c-a4123f411243" providerId="ADAL" clId="{B3B1D77C-FF61-4DD2-A175-F052E160B019}" dt="2024-10-12T09:34:43.646" v="2675" actId="478"/>
          <ac:spMkLst>
            <pc:docMk/>
            <pc:sldMk cId="1656182047" sldId="325"/>
            <ac:spMk id="6" creationId="{5D9BFD85-3B25-BBD2-5174-6B4191035469}"/>
          </ac:spMkLst>
        </pc:spChg>
        <pc:spChg chg="add del mod">
          <ac:chgData name="Vincenzo Siano" userId="71a42ffe-20fc-4128-bd4c-a4123f411243" providerId="ADAL" clId="{B3B1D77C-FF61-4DD2-A175-F052E160B019}" dt="2024-10-11T17:23:40.270" v="1688" actId="478"/>
          <ac:spMkLst>
            <pc:docMk/>
            <pc:sldMk cId="1656182047" sldId="325"/>
            <ac:spMk id="8" creationId="{03529D86-9D8F-7F77-C553-8C1A6A117E4C}"/>
          </ac:spMkLst>
        </pc:spChg>
        <pc:spChg chg="add del mod">
          <ac:chgData name="Vincenzo Siano" userId="71a42ffe-20fc-4128-bd4c-a4123f411243" providerId="ADAL" clId="{B3B1D77C-FF61-4DD2-A175-F052E160B019}" dt="2024-10-11T17:23:00.743" v="1681" actId="478"/>
          <ac:spMkLst>
            <pc:docMk/>
            <pc:sldMk cId="1656182047" sldId="325"/>
            <ac:spMk id="9" creationId="{646F24F8-BD13-9C9A-719C-84AC4EC66701}"/>
          </ac:spMkLst>
        </pc:spChg>
        <pc:spChg chg="add del mod">
          <ac:chgData name="Vincenzo Siano" userId="71a42ffe-20fc-4128-bd4c-a4123f411243" providerId="ADAL" clId="{B3B1D77C-FF61-4DD2-A175-F052E160B019}" dt="2024-10-11T17:32:37.297" v="1725"/>
          <ac:spMkLst>
            <pc:docMk/>
            <pc:sldMk cId="1656182047" sldId="325"/>
            <ac:spMk id="10" creationId="{A9CFA87F-9407-FDC8-1902-2F81D850D22A}"/>
          </ac:spMkLst>
        </pc:spChg>
        <pc:spChg chg="add del">
          <ac:chgData name="Vincenzo Siano" userId="71a42ffe-20fc-4128-bd4c-a4123f411243" providerId="ADAL" clId="{B3B1D77C-FF61-4DD2-A175-F052E160B019}" dt="2024-10-11T17:32:37.288" v="1723" actId="478"/>
          <ac:spMkLst>
            <pc:docMk/>
            <pc:sldMk cId="1656182047" sldId="325"/>
            <ac:spMk id="11" creationId="{BF9A2B2C-E659-7851-E455-C060CC0437E6}"/>
          </ac:spMkLst>
        </pc:spChg>
        <pc:spChg chg="add del mod">
          <ac:chgData name="Vincenzo Siano" userId="71a42ffe-20fc-4128-bd4c-a4123f411243" providerId="ADAL" clId="{B3B1D77C-FF61-4DD2-A175-F052E160B019}" dt="2024-10-11T17:47:39.844" v="1898" actId="478"/>
          <ac:spMkLst>
            <pc:docMk/>
            <pc:sldMk cId="1656182047" sldId="325"/>
            <ac:spMk id="12" creationId="{3F9DEF51-1E39-EF65-BD8B-FF028F841A36}"/>
          </ac:spMkLst>
        </pc:spChg>
        <pc:spChg chg="add mod">
          <ac:chgData name="Vincenzo Siano" userId="71a42ffe-20fc-4128-bd4c-a4123f411243" providerId="ADAL" clId="{B3B1D77C-FF61-4DD2-A175-F052E160B019}" dt="2024-10-11T17:44:36.119" v="1834"/>
          <ac:spMkLst>
            <pc:docMk/>
            <pc:sldMk cId="1656182047" sldId="325"/>
            <ac:spMk id="13" creationId="{D1861448-3DBE-FEF6-A6B1-8E1F33810F8C}"/>
          </ac:spMkLst>
        </pc:spChg>
        <pc:spChg chg="add del mod">
          <ac:chgData name="Vincenzo Siano" userId="71a42ffe-20fc-4128-bd4c-a4123f411243" providerId="ADAL" clId="{B3B1D77C-FF61-4DD2-A175-F052E160B019}" dt="2024-10-11T17:47:39.844" v="1898" actId="478"/>
          <ac:spMkLst>
            <pc:docMk/>
            <pc:sldMk cId="1656182047" sldId="325"/>
            <ac:spMk id="14" creationId="{A54F146A-D1FC-5FF5-79F9-40E2129C5DB2}"/>
          </ac:spMkLst>
        </pc:spChg>
        <pc:spChg chg="add del mod">
          <ac:chgData name="Vincenzo Siano" userId="71a42ffe-20fc-4128-bd4c-a4123f411243" providerId="ADAL" clId="{B3B1D77C-FF61-4DD2-A175-F052E160B019}" dt="2024-10-11T17:53:45.985" v="1986" actId="478"/>
          <ac:spMkLst>
            <pc:docMk/>
            <pc:sldMk cId="1656182047" sldId="325"/>
            <ac:spMk id="19" creationId="{4DD6648F-49AA-2CC5-78FC-659AF2E74F3D}"/>
          </ac:spMkLst>
        </pc:spChg>
        <pc:spChg chg="del">
          <ac:chgData name="Vincenzo Siano" userId="71a42ffe-20fc-4128-bd4c-a4123f411243" providerId="ADAL" clId="{B3B1D77C-FF61-4DD2-A175-F052E160B019}" dt="2024-10-09T17:37:39.605" v="1441" actId="478"/>
          <ac:spMkLst>
            <pc:docMk/>
            <pc:sldMk cId="1656182047" sldId="325"/>
            <ac:spMk id="198" creationId="{00000000-0000-0000-0000-000000000000}"/>
          </ac:spMkLst>
        </pc:spChg>
        <pc:spChg chg="mod">
          <ac:chgData name="Vincenzo Siano" userId="71a42ffe-20fc-4128-bd4c-a4123f411243" providerId="ADAL" clId="{B3B1D77C-FF61-4DD2-A175-F052E160B019}" dt="2024-10-12T09:35:52.237" v="2684" actId="207"/>
          <ac:spMkLst>
            <pc:docMk/>
            <pc:sldMk cId="1656182047" sldId="325"/>
            <ac:spMk id="199" creationId="{00000000-0000-0000-0000-000000000000}"/>
          </ac:spMkLst>
        </pc:spChg>
        <pc:graphicFrameChg chg="add del modGraphic">
          <ac:chgData name="Vincenzo Siano" userId="71a42ffe-20fc-4128-bd4c-a4123f411243" providerId="ADAL" clId="{B3B1D77C-FF61-4DD2-A175-F052E160B019}" dt="2024-10-11T17:13:57.791" v="1579" actId="1032"/>
          <ac:graphicFrameMkLst>
            <pc:docMk/>
            <pc:sldMk cId="1656182047" sldId="325"/>
            <ac:graphicFrameMk id="4" creationId="{C5364915-C494-B7F2-24B9-9CE779DC63E0}"/>
          </ac:graphicFrameMkLst>
        </pc:graphicFrameChg>
        <pc:picChg chg="add mod">
          <ac:chgData name="Vincenzo Siano" userId="71a42ffe-20fc-4128-bd4c-a4123f411243" providerId="ADAL" clId="{B3B1D77C-FF61-4DD2-A175-F052E160B019}" dt="2024-10-11T17:22:15.562" v="1659" actId="1076"/>
          <ac:picMkLst>
            <pc:docMk/>
            <pc:sldMk cId="1656182047" sldId="325"/>
            <ac:picMk id="7" creationId="{F6E7E5DE-3E88-E308-F7BD-1B9297399A0D}"/>
          </ac:picMkLst>
        </pc:picChg>
        <pc:picChg chg="add mod">
          <ac:chgData name="Vincenzo Siano" userId="71a42ffe-20fc-4128-bd4c-a4123f411243" providerId="ADAL" clId="{B3B1D77C-FF61-4DD2-A175-F052E160B019}" dt="2024-10-16T09:39:57.826" v="9810" actId="14826"/>
          <ac:picMkLst>
            <pc:docMk/>
            <pc:sldMk cId="1656182047" sldId="325"/>
            <ac:picMk id="8" creationId="{43934DD6-5E53-6E90-437D-13DF9BB9DB90}"/>
          </ac:picMkLst>
        </pc:picChg>
        <pc:picChg chg="add del mod">
          <ac:chgData name="Vincenzo Siano" userId="71a42ffe-20fc-4128-bd4c-a4123f411243" providerId="ADAL" clId="{B3B1D77C-FF61-4DD2-A175-F052E160B019}" dt="2024-10-11T17:50:05.662" v="1930" actId="478"/>
          <ac:picMkLst>
            <pc:docMk/>
            <pc:sldMk cId="1656182047" sldId="325"/>
            <ac:picMk id="16" creationId="{72C45F0B-1AFE-8EF3-DFBE-3A6251702B72}"/>
          </ac:picMkLst>
        </pc:picChg>
        <pc:picChg chg="add mod">
          <ac:chgData name="Vincenzo Siano" userId="71a42ffe-20fc-4128-bd4c-a4123f411243" providerId="ADAL" clId="{B3B1D77C-FF61-4DD2-A175-F052E160B019}" dt="2024-10-16T09:40:07.721" v="9811" actId="14826"/>
          <ac:picMkLst>
            <pc:docMk/>
            <pc:sldMk cId="1656182047" sldId="325"/>
            <ac:picMk id="18" creationId="{C46CAADA-C662-1E52-31E5-0615A411106D}"/>
          </ac:picMkLst>
        </pc:picChg>
      </pc:sldChg>
      <pc:sldChg chg="addSp delSp modSp add mod">
        <pc:chgData name="Vincenzo Siano" userId="71a42ffe-20fc-4128-bd4c-a4123f411243" providerId="ADAL" clId="{B3B1D77C-FF61-4DD2-A175-F052E160B019}" dt="2024-10-18T10:20:28.511" v="11097" actId="1076"/>
        <pc:sldMkLst>
          <pc:docMk/>
          <pc:sldMk cId="1525137928" sldId="326"/>
        </pc:sldMkLst>
        <pc:spChg chg="add del mod">
          <ac:chgData name="Vincenzo Siano" userId="71a42ffe-20fc-4128-bd4c-a4123f411243" providerId="ADAL" clId="{B3B1D77C-FF61-4DD2-A175-F052E160B019}" dt="2024-10-18T10:20:28.511" v="11097" actId="1076"/>
          <ac:spMkLst>
            <pc:docMk/>
            <pc:sldMk cId="1525137928" sldId="326"/>
            <ac:spMk id="2" creationId="{763987D9-2E7C-94AF-3AD9-A15356AECF38}"/>
          </ac:spMkLst>
        </pc:spChg>
        <pc:spChg chg="add del mod">
          <ac:chgData name="Vincenzo Siano" userId="71a42ffe-20fc-4128-bd4c-a4123f411243" providerId="ADAL" clId="{B3B1D77C-FF61-4DD2-A175-F052E160B019}" dt="2024-10-12T09:49:54.145" v="2838" actId="478"/>
          <ac:spMkLst>
            <pc:docMk/>
            <pc:sldMk cId="1525137928" sldId="326"/>
            <ac:spMk id="2" creationId="{99702700-258E-CC5E-5A5A-4324941870EF}"/>
          </ac:spMkLst>
        </pc:spChg>
        <pc:spChg chg="add mod">
          <ac:chgData name="Vincenzo Siano" userId="71a42ffe-20fc-4128-bd4c-a4123f411243" providerId="ADAL" clId="{B3B1D77C-FF61-4DD2-A175-F052E160B019}" dt="2024-10-18T09:59:57.623" v="10897"/>
          <ac:spMkLst>
            <pc:docMk/>
            <pc:sldMk cId="1525137928" sldId="326"/>
            <ac:spMk id="3" creationId="{668D97CB-BC50-7A61-1294-1C4A4C3F0DB1}"/>
          </ac:spMkLst>
        </pc:spChg>
        <pc:spChg chg="add del mod">
          <ac:chgData name="Vincenzo Siano" userId="71a42ffe-20fc-4128-bd4c-a4123f411243" providerId="ADAL" clId="{B3B1D77C-FF61-4DD2-A175-F052E160B019}" dt="2024-10-16T09:01:04.369" v="9662" actId="478"/>
          <ac:spMkLst>
            <pc:docMk/>
            <pc:sldMk cId="1525137928" sldId="326"/>
            <ac:spMk id="3" creationId="{708D6522-B796-620F-8B4D-04737DB07C5C}"/>
          </ac:spMkLst>
        </pc:spChg>
        <pc:spChg chg="del">
          <ac:chgData name="Vincenzo Siano" userId="71a42ffe-20fc-4128-bd4c-a4123f411243" providerId="ADAL" clId="{B3B1D77C-FF61-4DD2-A175-F052E160B019}" dt="2024-10-12T18:04:23.534" v="6066" actId="478"/>
          <ac:spMkLst>
            <pc:docMk/>
            <pc:sldMk cId="1525137928" sldId="326"/>
            <ac:spMk id="3" creationId="{93F0DAD7-30F2-FFBE-F13A-E2E2E3D1CEDA}"/>
          </ac:spMkLst>
        </pc:spChg>
        <pc:spChg chg="add del mod ord">
          <ac:chgData name="Vincenzo Siano" userId="71a42ffe-20fc-4128-bd4c-a4123f411243" providerId="ADAL" clId="{B3B1D77C-FF61-4DD2-A175-F052E160B019}" dt="2024-10-12T09:49:54.145" v="2838" actId="478"/>
          <ac:spMkLst>
            <pc:docMk/>
            <pc:sldMk cId="1525137928" sldId="326"/>
            <ac:spMk id="4" creationId="{3291AC70-7F79-ABE4-BA37-3CFED77F30B3}"/>
          </ac:spMkLst>
        </pc:spChg>
        <pc:spChg chg="add mod">
          <ac:chgData name="Vincenzo Siano" userId="71a42ffe-20fc-4128-bd4c-a4123f411243" providerId="ADAL" clId="{B3B1D77C-FF61-4DD2-A175-F052E160B019}" dt="2024-10-16T09:01:07.139" v="9665" actId="20577"/>
          <ac:spMkLst>
            <pc:docMk/>
            <pc:sldMk cId="1525137928" sldId="326"/>
            <ac:spMk id="4" creationId="{6C4E5954-EDA3-9080-E6F7-9CBCC5E5DD88}"/>
          </ac:spMkLst>
        </pc:spChg>
        <pc:spChg chg="add mod">
          <ac:chgData name="Vincenzo Siano" userId="71a42ffe-20fc-4128-bd4c-a4123f411243" providerId="ADAL" clId="{B3B1D77C-FF61-4DD2-A175-F052E160B019}" dt="2024-10-18T10:02:03.706" v="10975"/>
          <ac:spMkLst>
            <pc:docMk/>
            <pc:sldMk cId="1525137928" sldId="326"/>
            <ac:spMk id="5" creationId="{5823038F-EA4D-5ADB-8621-F675D8C87FE2}"/>
          </ac:spMkLst>
        </pc:spChg>
        <pc:spChg chg="add del mod ord">
          <ac:chgData name="Vincenzo Siano" userId="71a42ffe-20fc-4128-bd4c-a4123f411243" providerId="ADAL" clId="{B3B1D77C-FF61-4DD2-A175-F052E160B019}" dt="2024-10-12T09:49:54.145" v="2838" actId="478"/>
          <ac:spMkLst>
            <pc:docMk/>
            <pc:sldMk cId="1525137928" sldId="326"/>
            <ac:spMk id="5" creationId="{840E9CFF-0962-2EF0-9F22-D99F8F085F6F}"/>
          </ac:spMkLst>
        </pc:spChg>
        <pc:spChg chg="add mod">
          <ac:chgData name="Vincenzo Siano" userId="71a42ffe-20fc-4128-bd4c-a4123f411243" providerId="ADAL" clId="{B3B1D77C-FF61-4DD2-A175-F052E160B019}" dt="2024-10-18T10:01:53.127" v="10968" actId="571"/>
          <ac:spMkLst>
            <pc:docMk/>
            <pc:sldMk cId="1525137928" sldId="326"/>
            <ac:spMk id="6" creationId="{2A799A0A-73A0-C826-F6FC-DDA16261B0EA}"/>
          </ac:spMkLst>
        </pc:spChg>
        <pc:spChg chg="add mod">
          <ac:chgData name="Vincenzo Siano" userId="71a42ffe-20fc-4128-bd4c-a4123f411243" providerId="ADAL" clId="{B3B1D77C-FF61-4DD2-A175-F052E160B019}" dt="2024-10-12T09:49:54.477" v="2839"/>
          <ac:spMkLst>
            <pc:docMk/>
            <pc:sldMk cId="1525137928" sldId="326"/>
            <ac:spMk id="7" creationId="{C03EA42B-49CE-7685-CDF4-50003DF97352}"/>
          </ac:spMkLst>
        </pc:spChg>
        <pc:spChg chg="add del mod">
          <ac:chgData name="Vincenzo Siano" userId="71a42ffe-20fc-4128-bd4c-a4123f411243" providerId="ADAL" clId="{B3B1D77C-FF61-4DD2-A175-F052E160B019}" dt="2024-10-11T17:57:41.896" v="2107" actId="478"/>
          <ac:spMkLst>
            <pc:docMk/>
            <pc:sldMk cId="1525137928" sldId="326"/>
            <ac:spMk id="8" creationId="{0425DED1-9685-460C-44BC-0C45F2D0D3F0}"/>
          </ac:spMkLst>
        </pc:spChg>
        <pc:spChg chg="add mod">
          <ac:chgData name="Vincenzo Siano" userId="71a42ffe-20fc-4128-bd4c-a4123f411243" providerId="ADAL" clId="{B3B1D77C-FF61-4DD2-A175-F052E160B019}" dt="2024-10-13T16:10:29.148" v="8152" actId="20577"/>
          <ac:spMkLst>
            <pc:docMk/>
            <pc:sldMk cId="1525137928" sldId="326"/>
            <ac:spMk id="9" creationId="{C94C8A57-EF5F-6563-7520-B3D84430DB18}"/>
          </ac:spMkLst>
        </pc:spChg>
        <pc:spChg chg="add del mod">
          <ac:chgData name="Vincenzo Siano" userId="71a42ffe-20fc-4128-bd4c-a4123f411243" providerId="ADAL" clId="{B3B1D77C-FF61-4DD2-A175-F052E160B019}" dt="2024-10-14T15:36:47.338" v="9450" actId="478"/>
          <ac:spMkLst>
            <pc:docMk/>
            <pc:sldMk cId="1525137928" sldId="326"/>
            <ac:spMk id="10" creationId="{190B2350-0DEF-2AC5-162B-79B0C0F3908D}"/>
          </ac:spMkLst>
        </pc:spChg>
        <pc:spChg chg="add mod">
          <ac:chgData name="Vincenzo Siano" userId="71a42ffe-20fc-4128-bd4c-a4123f411243" providerId="ADAL" clId="{B3B1D77C-FF61-4DD2-A175-F052E160B019}" dt="2024-10-18T10:01:52.525" v="10967" actId="571"/>
          <ac:spMkLst>
            <pc:docMk/>
            <pc:sldMk cId="1525137928" sldId="326"/>
            <ac:spMk id="10" creationId="{E4088DA9-0AA2-7044-169D-FC76EDB511C6}"/>
          </ac:spMkLst>
        </pc:spChg>
        <pc:spChg chg="add mod">
          <ac:chgData name="Vincenzo Siano" userId="71a42ffe-20fc-4128-bd4c-a4123f411243" providerId="ADAL" clId="{B3B1D77C-FF61-4DD2-A175-F052E160B019}" dt="2024-10-18T10:07:57.380" v="11041"/>
          <ac:spMkLst>
            <pc:docMk/>
            <pc:sldMk cId="1525137928" sldId="326"/>
            <ac:spMk id="11" creationId="{ED83F065-D85E-1201-ABB1-41C42D55B493}"/>
          </ac:spMkLst>
        </pc:spChg>
        <pc:spChg chg="del">
          <ac:chgData name="Vincenzo Siano" userId="71a42ffe-20fc-4128-bd4c-a4123f411243" providerId="ADAL" clId="{B3B1D77C-FF61-4DD2-A175-F052E160B019}" dt="2024-10-09T17:39:31.925" v="1457" actId="478"/>
          <ac:spMkLst>
            <pc:docMk/>
            <pc:sldMk cId="1525137928" sldId="326"/>
            <ac:spMk id="198" creationId="{00000000-0000-0000-0000-000000000000}"/>
          </ac:spMkLst>
        </pc:spChg>
        <pc:spChg chg="del mod">
          <ac:chgData name="Vincenzo Siano" userId="71a42ffe-20fc-4128-bd4c-a4123f411243" providerId="ADAL" clId="{B3B1D77C-FF61-4DD2-A175-F052E160B019}" dt="2024-10-11T17:57:40.137" v="2106" actId="478"/>
          <ac:spMkLst>
            <pc:docMk/>
            <pc:sldMk cId="1525137928" sldId="326"/>
            <ac:spMk id="199" creationId="{00000000-0000-0000-0000-000000000000}"/>
          </ac:spMkLst>
        </pc:spChg>
        <pc:graphicFrameChg chg="add del">
          <ac:chgData name="Vincenzo Siano" userId="71a42ffe-20fc-4128-bd4c-a4123f411243" providerId="ADAL" clId="{B3B1D77C-FF61-4DD2-A175-F052E160B019}" dt="2024-10-13T14:06:41.347" v="7569" actId="26606"/>
          <ac:graphicFrameMkLst>
            <pc:docMk/>
            <pc:sldMk cId="1525137928" sldId="326"/>
            <ac:graphicFrameMk id="12" creationId="{DA58300D-9260-1AAA-AB05-291377593BCC}"/>
          </ac:graphicFrameMkLst>
        </pc:graphicFrameChg>
        <pc:graphicFrameChg chg="add del">
          <ac:chgData name="Vincenzo Siano" userId="71a42ffe-20fc-4128-bd4c-a4123f411243" providerId="ADAL" clId="{B3B1D77C-FF61-4DD2-A175-F052E160B019}" dt="2024-10-13T14:08:10.891" v="7597" actId="26606"/>
          <ac:graphicFrameMkLst>
            <pc:docMk/>
            <pc:sldMk cId="1525137928" sldId="326"/>
            <ac:graphicFrameMk id="13" creationId="{CEF21D86-6097-3A28-CA32-8F30425535E6}"/>
          </ac:graphicFrameMkLst>
        </pc:graphicFrameChg>
        <pc:graphicFrameChg chg="add del">
          <ac:chgData name="Vincenzo Siano" userId="71a42ffe-20fc-4128-bd4c-a4123f411243" providerId="ADAL" clId="{B3B1D77C-FF61-4DD2-A175-F052E160B019}" dt="2024-10-13T14:06:42.980" v="7571" actId="26606"/>
          <ac:graphicFrameMkLst>
            <pc:docMk/>
            <pc:sldMk cId="1525137928" sldId="326"/>
            <ac:graphicFrameMk id="14" creationId="{7AA826BF-B5C9-F066-A9EA-BBB508F1B7EA}"/>
          </ac:graphicFrameMkLst>
        </pc:graphicFrameChg>
        <pc:graphicFrameChg chg="add del">
          <ac:chgData name="Vincenzo Siano" userId="71a42ffe-20fc-4128-bd4c-a4123f411243" providerId="ADAL" clId="{B3B1D77C-FF61-4DD2-A175-F052E160B019}" dt="2024-10-13T14:08:11.717" v="7599" actId="26606"/>
          <ac:graphicFrameMkLst>
            <pc:docMk/>
            <pc:sldMk cId="1525137928" sldId="326"/>
            <ac:graphicFrameMk id="15" creationId="{E2E403C2-EF71-0AB0-5934-34BF85CF43DD}"/>
          </ac:graphicFrameMkLst>
        </pc:graphicFrameChg>
        <pc:graphicFrameChg chg="add del">
          <ac:chgData name="Vincenzo Siano" userId="71a42ffe-20fc-4128-bd4c-a4123f411243" providerId="ADAL" clId="{B3B1D77C-FF61-4DD2-A175-F052E160B019}" dt="2024-10-13T14:06:44.091" v="7573" actId="26606"/>
          <ac:graphicFrameMkLst>
            <pc:docMk/>
            <pc:sldMk cId="1525137928" sldId="326"/>
            <ac:graphicFrameMk id="16" creationId="{38E48FE2-235F-7956-CD61-6E6D5EAD5E80}"/>
          </ac:graphicFrameMkLst>
        </pc:graphicFrameChg>
        <pc:graphicFrameChg chg="add del">
          <ac:chgData name="Vincenzo Siano" userId="71a42ffe-20fc-4128-bd4c-a4123f411243" providerId="ADAL" clId="{B3B1D77C-FF61-4DD2-A175-F052E160B019}" dt="2024-10-13T14:08:14.390" v="7601" actId="26606"/>
          <ac:graphicFrameMkLst>
            <pc:docMk/>
            <pc:sldMk cId="1525137928" sldId="326"/>
            <ac:graphicFrameMk id="17" creationId="{57B50CB3-4559-FD07-A1F8-4E4A91C1523B}"/>
          </ac:graphicFrameMkLst>
        </pc:graphicFrameChg>
        <pc:picChg chg="add mod">
          <ac:chgData name="Vincenzo Siano" userId="71a42ffe-20fc-4128-bd4c-a4123f411243" providerId="ADAL" clId="{B3B1D77C-FF61-4DD2-A175-F052E160B019}" dt="2024-10-13T14:06:52.059" v="7576" actId="1076"/>
          <ac:picMkLst>
            <pc:docMk/>
            <pc:sldMk cId="1525137928" sldId="326"/>
            <ac:picMk id="3" creationId="{256120C6-7B16-6B1F-07A4-5FEB4954653E}"/>
          </ac:picMkLst>
        </pc:picChg>
        <pc:picChg chg="add mod">
          <ac:chgData name="Vincenzo Siano" userId="71a42ffe-20fc-4128-bd4c-a4123f411243" providerId="ADAL" clId="{B3B1D77C-FF61-4DD2-A175-F052E160B019}" dt="2024-10-13T14:07:26.182" v="7586" actId="1076"/>
          <ac:picMkLst>
            <pc:docMk/>
            <pc:sldMk cId="1525137928" sldId="326"/>
            <ac:picMk id="4" creationId="{1C9DE114-0D82-05C0-30E3-F4D535788829}"/>
          </ac:picMkLst>
        </pc:picChg>
        <pc:picChg chg="add del mod">
          <ac:chgData name="Vincenzo Siano" userId="71a42ffe-20fc-4128-bd4c-a4123f411243" providerId="ADAL" clId="{B3B1D77C-FF61-4DD2-A175-F052E160B019}" dt="2024-10-13T09:51:55.230" v="6174" actId="21"/>
          <ac:picMkLst>
            <pc:docMk/>
            <pc:sldMk cId="1525137928" sldId="326"/>
            <ac:picMk id="4" creationId="{CE8C07CE-FB0D-DB79-AA40-099AF6EFEF54}"/>
          </ac:picMkLst>
        </pc:picChg>
        <pc:picChg chg="add del mod">
          <ac:chgData name="Vincenzo Siano" userId="71a42ffe-20fc-4128-bd4c-a4123f411243" providerId="ADAL" clId="{B3B1D77C-FF61-4DD2-A175-F052E160B019}" dt="2024-10-13T14:11:23.956" v="7642" actId="478"/>
          <ac:picMkLst>
            <pc:docMk/>
            <pc:sldMk cId="1525137928" sldId="326"/>
            <ac:picMk id="5" creationId="{7519723F-83A9-2098-6400-450B75CD190A}"/>
          </ac:picMkLst>
        </pc:picChg>
        <pc:picChg chg="add del mod ord">
          <ac:chgData name="Vincenzo Siano" userId="71a42ffe-20fc-4128-bd4c-a4123f411243" providerId="ADAL" clId="{B3B1D77C-FF61-4DD2-A175-F052E160B019}" dt="2024-10-12T09:49:54.145" v="2838" actId="478"/>
          <ac:picMkLst>
            <pc:docMk/>
            <pc:sldMk cId="1525137928" sldId="326"/>
            <ac:picMk id="6" creationId="{5087814C-F8C7-761B-319C-93B527B39E94}"/>
          </ac:picMkLst>
        </pc:picChg>
        <pc:picChg chg="add mod">
          <ac:chgData name="Vincenzo Siano" userId="71a42ffe-20fc-4128-bd4c-a4123f411243" providerId="ADAL" clId="{B3B1D77C-FF61-4DD2-A175-F052E160B019}" dt="2024-10-12T09:49:54.477" v="2839"/>
          <ac:picMkLst>
            <pc:docMk/>
            <pc:sldMk cId="1525137928" sldId="326"/>
            <ac:picMk id="8" creationId="{CA53DBA2-B7B9-E844-ABAF-F757001D2B42}"/>
          </ac:picMkLst>
        </pc:picChg>
      </pc:sldChg>
      <pc:sldChg chg="addSp delSp modSp add mod modNotes">
        <pc:chgData name="Vincenzo Siano" userId="71a42ffe-20fc-4128-bd4c-a4123f411243" providerId="ADAL" clId="{B3B1D77C-FF61-4DD2-A175-F052E160B019}" dt="2024-10-16T12:41:29.606" v="10260"/>
        <pc:sldMkLst>
          <pc:docMk/>
          <pc:sldMk cId="4276571482" sldId="327"/>
        </pc:sldMkLst>
        <pc:spChg chg="add del mod">
          <ac:chgData name="Vincenzo Siano" userId="71a42ffe-20fc-4128-bd4c-a4123f411243" providerId="ADAL" clId="{B3B1D77C-FF61-4DD2-A175-F052E160B019}" dt="2024-10-12T09:49:58.950" v="2840" actId="478"/>
          <ac:spMkLst>
            <pc:docMk/>
            <pc:sldMk cId="4276571482" sldId="327"/>
            <ac:spMk id="2" creationId="{6A18D85D-0386-F5CB-D55D-65EFCB378A1F}"/>
          </ac:spMkLst>
        </pc:spChg>
        <pc:spChg chg="add del mod">
          <ac:chgData name="Vincenzo Siano" userId="71a42ffe-20fc-4128-bd4c-a4123f411243" providerId="ADAL" clId="{B3B1D77C-FF61-4DD2-A175-F052E160B019}" dt="2024-10-14T15:37:27.224" v="9464" actId="478"/>
          <ac:spMkLst>
            <pc:docMk/>
            <pc:sldMk cId="4276571482" sldId="327"/>
            <ac:spMk id="2" creationId="{AEFC7A67-4452-7762-59D4-7C76DDFBAF99}"/>
          </ac:spMkLst>
        </pc:spChg>
        <pc:spChg chg="add mod">
          <ac:chgData name="Vincenzo Siano" userId="71a42ffe-20fc-4128-bd4c-a4123f411243" providerId="ADAL" clId="{B3B1D77C-FF61-4DD2-A175-F052E160B019}" dt="2024-10-16T09:02:32.328" v="9688" actId="20577"/>
          <ac:spMkLst>
            <pc:docMk/>
            <pc:sldMk cId="4276571482" sldId="327"/>
            <ac:spMk id="2" creationId="{D69930FF-AD7C-5B1A-F338-34511FEB45D7}"/>
          </ac:spMkLst>
        </pc:spChg>
        <pc:spChg chg="add mod">
          <ac:chgData name="Vincenzo Siano" userId="71a42ffe-20fc-4128-bd4c-a4123f411243" providerId="ADAL" clId="{B3B1D77C-FF61-4DD2-A175-F052E160B019}" dt="2024-10-13T17:21:46.512" v="9237" actId="1076"/>
          <ac:spMkLst>
            <pc:docMk/>
            <pc:sldMk cId="4276571482" sldId="327"/>
            <ac:spMk id="3" creationId="{3CB8127D-42C6-967D-1EF9-978BBA30FC05}"/>
          </ac:spMkLst>
        </pc:spChg>
        <pc:spChg chg="del">
          <ac:chgData name="Vincenzo Siano" userId="71a42ffe-20fc-4128-bd4c-a4123f411243" providerId="ADAL" clId="{B3B1D77C-FF61-4DD2-A175-F052E160B019}" dt="2024-10-12T18:04:27.507" v="6067" actId="478"/>
          <ac:spMkLst>
            <pc:docMk/>
            <pc:sldMk cId="4276571482" sldId="327"/>
            <ac:spMk id="3" creationId="{93F0DAD7-30F2-FFBE-F13A-E2E2E3D1CEDA}"/>
          </ac:spMkLst>
        </pc:spChg>
        <pc:spChg chg="add del mod ord">
          <ac:chgData name="Vincenzo Siano" userId="71a42ffe-20fc-4128-bd4c-a4123f411243" providerId="ADAL" clId="{B3B1D77C-FF61-4DD2-A175-F052E160B019}" dt="2024-10-12T09:49:58.950" v="2840" actId="478"/>
          <ac:spMkLst>
            <pc:docMk/>
            <pc:sldMk cId="4276571482" sldId="327"/>
            <ac:spMk id="4" creationId="{559B32AA-F966-E406-5D05-E72C3395BFA2}"/>
          </ac:spMkLst>
        </pc:spChg>
        <pc:spChg chg="add del mod">
          <ac:chgData name="Vincenzo Siano" userId="71a42ffe-20fc-4128-bd4c-a4123f411243" providerId="ADAL" clId="{B3B1D77C-FF61-4DD2-A175-F052E160B019}" dt="2024-10-16T09:02:30.174" v="9685" actId="478"/>
          <ac:spMkLst>
            <pc:docMk/>
            <pc:sldMk cId="4276571482" sldId="327"/>
            <ac:spMk id="4" creationId="{7F167F46-7FD1-F84A-2331-B6849E214292}"/>
          </ac:spMkLst>
        </pc:spChg>
        <pc:spChg chg="add mod">
          <ac:chgData name="Vincenzo Siano" userId="71a42ffe-20fc-4128-bd4c-a4123f411243" providerId="ADAL" clId="{B3B1D77C-FF61-4DD2-A175-F052E160B019}" dt="2024-10-13T17:16:20.800" v="9068" actId="1076"/>
          <ac:spMkLst>
            <pc:docMk/>
            <pc:sldMk cId="4276571482" sldId="327"/>
            <ac:spMk id="5" creationId="{3364061A-A3CB-80E2-D941-B1851917C5BD}"/>
          </ac:spMkLst>
        </pc:spChg>
        <pc:spChg chg="add del mod ord">
          <ac:chgData name="Vincenzo Siano" userId="71a42ffe-20fc-4128-bd4c-a4123f411243" providerId="ADAL" clId="{B3B1D77C-FF61-4DD2-A175-F052E160B019}" dt="2024-10-12T09:49:58.950" v="2840" actId="478"/>
          <ac:spMkLst>
            <pc:docMk/>
            <pc:sldMk cId="4276571482" sldId="327"/>
            <ac:spMk id="5" creationId="{51156274-8FCB-7C0E-1F43-26959387A0FB}"/>
          </ac:spMkLst>
        </pc:spChg>
        <pc:spChg chg="add mod">
          <ac:chgData name="Vincenzo Siano" userId="71a42ffe-20fc-4128-bd4c-a4123f411243" providerId="ADAL" clId="{B3B1D77C-FF61-4DD2-A175-F052E160B019}" dt="2024-10-12T09:49:59.222" v="2841"/>
          <ac:spMkLst>
            <pc:docMk/>
            <pc:sldMk cId="4276571482" sldId="327"/>
            <ac:spMk id="7" creationId="{76708506-B3B5-3FB6-66FE-4E4163D7EB48}"/>
          </ac:spMkLst>
        </pc:spChg>
        <pc:spChg chg="add del mod">
          <ac:chgData name="Vincenzo Siano" userId="71a42ffe-20fc-4128-bd4c-a4123f411243" providerId="ADAL" clId="{B3B1D77C-FF61-4DD2-A175-F052E160B019}" dt="2024-10-11T17:57:53.350" v="2128" actId="478"/>
          <ac:spMkLst>
            <pc:docMk/>
            <pc:sldMk cId="4276571482" sldId="327"/>
            <ac:spMk id="8" creationId="{3EDA6EB1-E8FA-08E4-AB78-B2DC72079D4B}"/>
          </ac:spMkLst>
        </pc:spChg>
        <pc:spChg chg="add mod">
          <ac:chgData name="Vincenzo Siano" userId="71a42ffe-20fc-4128-bd4c-a4123f411243" providerId="ADAL" clId="{B3B1D77C-FF61-4DD2-A175-F052E160B019}" dt="2024-10-12T11:47:49.312" v="3605" actId="207"/>
          <ac:spMkLst>
            <pc:docMk/>
            <pc:sldMk cId="4276571482" sldId="327"/>
            <ac:spMk id="9" creationId="{CA620FF8-6DC4-A101-CD1F-9DE72CCA9234}"/>
          </ac:spMkLst>
        </pc:spChg>
        <pc:spChg chg="add del mod">
          <ac:chgData name="Vincenzo Siano" userId="71a42ffe-20fc-4128-bd4c-a4123f411243" providerId="ADAL" clId="{B3B1D77C-FF61-4DD2-A175-F052E160B019}" dt="2024-10-13T14:05:30.414" v="7563" actId="478"/>
          <ac:spMkLst>
            <pc:docMk/>
            <pc:sldMk cId="4276571482" sldId="327"/>
            <ac:spMk id="10" creationId="{2BCA51AE-0587-A305-C5B6-BA5BF170D7A4}"/>
          </ac:spMkLst>
        </pc:spChg>
        <pc:spChg chg="del">
          <ac:chgData name="Vincenzo Siano" userId="71a42ffe-20fc-4128-bd4c-a4123f411243" providerId="ADAL" clId="{B3B1D77C-FF61-4DD2-A175-F052E160B019}" dt="2024-10-09T17:39:37.701" v="1459" actId="478"/>
          <ac:spMkLst>
            <pc:docMk/>
            <pc:sldMk cId="4276571482" sldId="327"/>
            <ac:spMk id="198" creationId="{00000000-0000-0000-0000-000000000000}"/>
          </ac:spMkLst>
        </pc:spChg>
        <pc:spChg chg="del">
          <ac:chgData name="Vincenzo Siano" userId="71a42ffe-20fc-4128-bd4c-a4123f411243" providerId="ADAL" clId="{B3B1D77C-FF61-4DD2-A175-F052E160B019}" dt="2024-10-11T17:57:51.656" v="2127" actId="478"/>
          <ac:spMkLst>
            <pc:docMk/>
            <pc:sldMk cId="4276571482" sldId="327"/>
            <ac:spMk id="199" creationId="{00000000-0000-0000-0000-000000000000}"/>
          </ac:spMkLst>
        </pc:spChg>
        <pc:picChg chg="add del mod ord">
          <ac:chgData name="Vincenzo Siano" userId="71a42ffe-20fc-4128-bd4c-a4123f411243" providerId="ADAL" clId="{B3B1D77C-FF61-4DD2-A175-F052E160B019}" dt="2024-10-12T09:49:58.950" v="2840" actId="478"/>
          <ac:picMkLst>
            <pc:docMk/>
            <pc:sldMk cId="4276571482" sldId="327"/>
            <ac:picMk id="6" creationId="{44D609E2-5924-D7D6-31C4-5C08D05774BC}"/>
          </ac:picMkLst>
        </pc:picChg>
        <pc:picChg chg="add mod">
          <ac:chgData name="Vincenzo Siano" userId="71a42ffe-20fc-4128-bd4c-a4123f411243" providerId="ADAL" clId="{B3B1D77C-FF61-4DD2-A175-F052E160B019}" dt="2024-10-12T09:49:59.222" v="2841"/>
          <ac:picMkLst>
            <pc:docMk/>
            <pc:sldMk cId="4276571482" sldId="327"/>
            <ac:picMk id="8" creationId="{D770CEBD-633B-3701-FED8-6D3A864F21CD}"/>
          </ac:picMkLst>
        </pc:picChg>
      </pc:sldChg>
      <pc:sldChg chg="addSp delSp modSp add mod ord modShow modNotes">
        <pc:chgData name="Vincenzo Siano" userId="71a42ffe-20fc-4128-bd4c-a4123f411243" providerId="ADAL" clId="{B3B1D77C-FF61-4DD2-A175-F052E160B019}" dt="2024-10-18T10:20:29.663" v="11099" actId="1076"/>
        <pc:sldMkLst>
          <pc:docMk/>
          <pc:sldMk cId="2725972358" sldId="328"/>
        </pc:sldMkLst>
        <pc:spChg chg="add del mod">
          <ac:chgData name="Vincenzo Siano" userId="71a42ffe-20fc-4128-bd4c-a4123f411243" providerId="ADAL" clId="{B3B1D77C-FF61-4DD2-A175-F052E160B019}" dt="2024-10-16T08:59:59.027" v="9646" actId="478"/>
          <ac:spMkLst>
            <pc:docMk/>
            <pc:sldMk cId="2725972358" sldId="328"/>
            <ac:spMk id="2" creationId="{0B288167-1EDE-2550-84C2-F304D9E93048}"/>
          </ac:spMkLst>
        </pc:spChg>
        <pc:spChg chg="add del mod">
          <ac:chgData name="Vincenzo Siano" userId="71a42ffe-20fc-4128-bd4c-a4123f411243" providerId="ADAL" clId="{B3B1D77C-FF61-4DD2-A175-F052E160B019}" dt="2024-10-12T09:49:42.542" v="2834" actId="478"/>
          <ac:spMkLst>
            <pc:docMk/>
            <pc:sldMk cId="2725972358" sldId="328"/>
            <ac:spMk id="2" creationId="{16FD9EC8-151E-9599-4FFE-7AAF343747A8}"/>
          </ac:spMkLst>
        </pc:spChg>
        <pc:spChg chg="add mod">
          <ac:chgData name="Vincenzo Siano" userId="71a42ffe-20fc-4128-bd4c-a4123f411243" providerId="ADAL" clId="{B3B1D77C-FF61-4DD2-A175-F052E160B019}" dt="2024-10-16T13:36:13.668" v="10275" actId="20577"/>
          <ac:spMkLst>
            <pc:docMk/>
            <pc:sldMk cId="2725972358" sldId="328"/>
            <ac:spMk id="3" creationId="{8F3B3AF0-0F72-6A96-D803-219A66AF2866}"/>
          </ac:spMkLst>
        </pc:spChg>
        <pc:spChg chg="del">
          <ac:chgData name="Vincenzo Siano" userId="71a42ffe-20fc-4128-bd4c-a4123f411243" providerId="ADAL" clId="{B3B1D77C-FF61-4DD2-A175-F052E160B019}" dt="2024-10-12T10:41:40.788" v="3398" actId="478"/>
          <ac:spMkLst>
            <pc:docMk/>
            <pc:sldMk cId="2725972358" sldId="328"/>
            <ac:spMk id="3" creationId="{93F0DAD7-30F2-FFBE-F13A-E2E2E3D1CEDA}"/>
          </ac:spMkLst>
        </pc:spChg>
        <pc:spChg chg="add del mod ord">
          <ac:chgData name="Vincenzo Siano" userId="71a42ffe-20fc-4128-bd4c-a4123f411243" providerId="ADAL" clId="{B3B1D77C-FF61-4DD2-A175-F052E160B019}" dt="2024-10-12T09:49:42.542" v="2834" actId="478"/>
          <ac:spMkLst>
            <pc:docMk/>
            <pc:sldMk cId="2725972358" sldId="328"/>
            <ac:spMk id="4" creationId="{7876CA35-78EB-1379-7FD2-5AC34D5C6269}"/>
          </ac:spMkLst>
        </pc:spChg>
        <pc:spChg chg="add del mod ord">
          <ac:chgData name="Vincenzo Siano" userId="71a42ffe-20fc-4128-bd4c-a4123f411243" providerId="ADAL" clId="{B3B1D77C-FF61-4DD2-A175-F052E160B019}" dt="2024-10-12T09:49:42.542" v="2834" actId="478"/>
          <ac:spMkLst>
            <pc:docMk/>
            <pc:sldMk cId="2725972358" sldId="328"/>
            <ac:spMk id="5" creationId="{72809D8E-FB29-1D47-C186-75134D7CE09F}"/>
          </ac:spMkLst>
        </pc:spChg>
        <pc:spChg chg="add mod">
          <ac:chgData name="Vincenzo Siano" userId="71a42ffe-20fc-4128-bd4c-a4123f411243" providerId="ADAL" clId="{B3B1D77C-FF61-4DD2-A175-F052E160B019}" dt="2024-10-12T09:49:43.029" v="2835"/>
          <ac:spMkLst>
            <pc:docMk/>
            <pc:sldMk cId="2725972358" sldId="328"/>
            <ac:spMk id="7" creationId="{5E5A146B-4ACA-077C-13E1-BF8927A3A710}"/>
          </ac:spMkLst>
        </pc:spChg>
        <pc:spChg chg="add del mod">
          <ac:chgData name="Vincenzo Siano" userId="71a42ffe-20fc-4128-bd4c-a4123f411243" providerId="ADAL" clId="{B3B1D77C-FF61-4DD2-A175-F052E160B019}" dt="2024-10-11T17:57:00.926" v="2064" actId="478"/>
          <ac:spMkLst>
            <pc:docMk/>
            <pc:sldMk cId="2725972358" sldId="328"/>
            <ac:spMk id="8" creationId="{8DD8C7D8-F61E-3F3B-1D61-B3D81926AEF1}"/>
          </ac:spMkLst>
        </pc:spChg>
        <pc:spChg chg="add mod">
          <ac:chgData name="Vincenzo Siano" userId="71a42ffe-20fc-4128-bd4c-a4123f411243" providerId="ADAL" clId="{B3B1D77C-FF61-4DD2-A175-F052E160B019}" dt="2024-10-12T12:06:06.437" v="3723" actId="20577"/>
          <ac:spMkLst>
            <pc:docMk/>
            <pc:sldMk cId="2725972358" sldId="328"/>
            <ac:spMk id="9" creationId="{ECF53E9C-ACD7-1192-7977-69F720C0EA5B}"/>
          </ac:spMkLst>
        </pc:spChg>
        <pc:spChg chg="add del mod">
          <ac:chgData name="Vincenzo Siano" userId="71a42ffe-20fc-4128-bd4c-a4123f411243" providerId="ADAL" clId="{B3B1D77C-FF61-4DD2-A175-F052E160B019}" dt="2024-10-14T15:36:24.927" v="9442" actId="478"/>
          <ac:spMkLst>
            <pc:docMk/>
            <pc:sldMk cId="2725972358" sldId="328"/>
            <ac:spMk id="10" creationId="{44733179-EB21-0591-04CB-BEF4EFF0A42F}"/>
          </ac:spMkLst>
        </pc:spChg>
        <pc:spChg chg="del">
          <ac:chgData name="Vincenzo Siano" userId="71a42ffe-20fc-4128-bd4c-a4123f411243" providerId="ADAL" clId="{B3B1D77C-FF61-4DD2-A175-F052E160B019}" dt="2024-10-09T17:39:18.879" v="1453" actId="478"/>
          <ac:spMkLst>
            <pc:docMk/>
            <pc:sldMk cId="2725972358" sldId="328"/>
            <ac:spMk id="198" creationId="{00000000-0000-0000-0000-000000000000}"/>
          </ac:spMkLst>
        </pc:spChg>
        <pc:spChg chg="del mod">
          <ac:chgData name="Vincenzo Siano" userId="71a42ffe-20fc-4128-bd4c-a4123f411243" providerId="ADAL" clId="{B3B1D77C-FF61-4DD2-A175-F052E160B019}" dt="2024-10-11T17:56:57.305" v="2063" actId="478"/>
          <ac:spMkLst>
            <pc:docMk/>
            <pc:sldMk cId="2725972358" sldId="328"/>
            <ac:spMk id="199" creationId="{00000000-0000-0000-0000-000000000000}"/>
          </ac:spMkLst>
        </pc:spChg>
        <pc:grpChg chg="add del mod">
          <ac:chgData name="Vincenzo Siano" userId="71a42ffe-20fc-4128-bd4c-a4123f411243" providerId="ADAL" clId="{B3B1D77C-FF61-4DD2-A175-F052E160B019}" dt="2024-10-12T11:42:13.256" v="3602" actId="165"/>
          <ac:grpSpMkLst>
            <pc:docMk/>
            <pc:sldMk cId="2725972358" sldId="328"/>
            <ac:grpSpMk id="31" creationId="{EEC1CD75-76B5-8231-184F-62DCB1643E72}"/>
          </ac:grpSpMkLst>
        </pc:grpChg>
        <pc:picChg chg="add mod modCrop">
          <ac:chgData name="Vincenzo Siano" userId="71a42ffe-20fc-4128-bd4c-a4123f411243" providerId="ADAL" clId="{B3B1D77C-FF61-4DD2-A175-F052E160B019}" dt="2024-10-18T10:20:29.663" v="11099" actId="1076"/>
          <ac:picMkLst>
            <pc:docMk/>
            <pc:sldMk cId="2725972358" sldId="328"/>
            <ac:picMk id="2" creationId="{21AE8156-B39C-D60C-D425-FC9CF2C4DA24}"/>
          </ac:picMkLst>
        </pc:picChg>
        <pc:picChg chg="add del mod ord">
          <ac:chgData name="Vincenzo Siano" userId="71a42ffe-20fc-4128-bd4c-a4123f411243" providerId="ADAL" clId="{B3B1D77C-FF61-4DD2-A175-F052E160B019}" dt="2024-10-12T09:49:42.542" v="2834" actId="478"/>
          <ac:picMkLst>
            <pc:docMk/>
            <pc:sldMk cId="2725972358" sldId="328"/>
            <ac:picMk id="6" creationId="{F702FC0E-7608-8DA8-4450-BF0C23DC4C96}"/>
          </ac:picMkLst>
        </pc:picChg>
        <pc:picChg chg="add mod">
          <ac:chgData name="Vincenzo Siano" userId="71a42ffe-20fc-4128-bd4c-a4123f411243" providerId="ADAL" clId="{B3B1D77C-FF61-4DD2-A175-F052E160B019}" dt="2024-10-12T09:49:43.029" v="2835"/>
          <ac:picMkLst>
            <pc:docMk/>
            <pc:sldMk cId="2725972358" sldId="328"/>
            <ac:picMk id="8" creationId="{8C543EC0-FC96-07E1-FFD2-0BD4FB019700}"/>
          </ac:picMkLst>
        </pc:picChg>
        <pc:picChg chg="add del mod">
          <ac:chgData name="Vincenzo Siano" userId="71a42ffe-20fc-4128-bd4c-a4123f411243" providerId="ADAL" clId="{B3B1D77C-FF61-4DD2-A175-F052E160B019}" dt="2024-10-12T10:41:37.143" v="3397" actId="478"/>
          <ac:picMkLst>
            <pc:docMk/>
            <pc:sldMk cId="2725972358" sldId="328"/>
            <ac:picMk id="12" creationId="{7940DBD8-31E3-EA7E-9EAF-E58BA3A7CA84}"/>
          </ac:picMkLst>
        </pc:picChg>
        <pc:picChg chg="add mod">
          <ac:chgData name="Vincenzo Siano" userId="71a42ffe-20fc-4128-bd4c-a4123f411243" providerId="ADAL" clId="{B3B1D77C-FF61-4DD2-A175-F052E160B019}" dt="2024-10-12T10:49:17.608" v="3473" actId="1076"/>
          <ac:picMkLst>
            <pc:docMk/>
            <pc:sldMk cId="2725972358" sldId="328"/>
            <ac:picMk id="14" creationId="{5C6F4F02-4798-CD46-B094-2FAE08439FC5}"/>
          </ac:picMkLst>
        </pc:picChg>
        <pc:picChg chg="add del mod">
          <ac:chgData name="Vincenzo Siano" userId="71a42ffe-20fc-4128-bd4c-a4123f411243" providerId="ADAL" clId="{B3B1D77C-FF61-4DD2-A175-F052E160B019}" dt="2024-10-18T10:19:48.016" v="11088" actId="478"/>
          <ac:picMkLst>
            <pc:docMk/>
            <pc:sldMk cId="2725972358" sldId="328"/>
            <ac:picMk id="16" creationId="{B1C5A254-303D-244E-F4D7-A050DF73B83D}"/>
          </ac:picMkLst>
        </pc:picChg>
        <pc:picChg chg="add mod topLvl">
          <ac:chgData name="Vincenzo Siano" userId="71a42ffe-20fc-4128-bd4c-a4123f411243" providerId="ADAL" clId="{B3B1D77C-FF61-4DD2-A175-F052E160B019}" dt="2024-10-13T09:45:06.790" v="6136" actId="1076"/>
          <ac:picMkLst>
            <pc:docMk/>
            <pc:sldMk cId="2725972358" sldId="328"/>
            <ac:picMk id="18" creationId="{F23B4C56-C712-72F5-9D98-D48657DFB49D}"/>
          </ac:picMkLst>
        </pc:picChg>
        <pc:picChg chg="add mod topLvl">
          <ac:chgData name="Vincenzo Siano" userId="71a42ffe-20fc-4128-bd4c-a4123f411243" providerId="ADAL" clId="{B3B1D77C-FF61-4DD2-A175-F052E160B019}" dt="2024-10-13T09:44:16.173" v="6129" actId="1076"/>
          <ac:picMkLst>
            <pc:docMk/>
            <pc:sldMk cId="2725972358" sldId="328"/>
            <ac:picMk id="20" creationId="{D25F56B8-7DB4-DD7C-3649-21CF1C921A48}"/>
          </ac:picMkLst>
        </pc:picChg>
        <pc:picChg chg="add del mod">
          <ac:chgData name="Vincenzo Siano" userId="71a42ffe-20fc-4128-bd4c-a4123f411243" providerId="ADAL" clId="{B3B1D77C-FF61-4DD2-A175-F052E160B019}" dt="2024-10-12T10:45:37.541" v="3435" actId="478"/>
          <ac:picMkLst>
            <pc:docMk/>
            <pc:sldMk cId="2725972358" sldId="328"/>
            <ac:picMk id="22" creationId="{8F90E32C-56AE-DFFD-DB8F-5A424AE527D3}"/>
          </ac:picMkLst>
        </pc:picChg>
        <pc:picChg chg="add mod topLvl">
          <ac:chgData name="Vincenzo Siano" userId="71a42ffe-20fc-4128-bd4c-a4123f411243" providerId="ADAL" clId="{B3B1D77C-FF61-4DD2-A175-F052E160B019}" dt="2024-10-16T09:47:25.770" v="9850" actId="14826"/>
          <ac:picMkLst>
            <pc:docMk/>
            <pc:sldMk cId="2725972358" sldId="328"/>
            <ac:picMk id="24" creationId="{CC0FA4F3-6E53-2B99-5D0A-B27C8DA7B777}"/>
          </ac:picMkLst>
        </pc:picChg>
        <pc:picChg chg="add del mod">
          <ac:chgData name="Vincenzo Siano" userId="71a42ffe-20fc-4128-bd4c-a4123f411243" providerId="ADAL" clId="{B3B1D77C-FF61-4DD2-A175-F052E160B019}" dt="2024-10-12T12:29:35.416" v="3936" actId="478"/>
          <ac:picMkLst>
            <pc:docMk/>
            <pc:sldMk cId="2725972358" sldId="328"/>
            <ac:picMk id="33" creationId="{2475FA8D-4312-E555-C054-0504FA50B101}"/>
          </ac:picMkLst>
        </pc:picChg>
        <pc:cxnChg chg="add del mod">
          <ac:chgData name="Vincenzo Siano" userId="71a42ffe-20fc-4128-bd4c-a4123f411243" providerId="ADAL" clId="{B3B1D77C-FF61-4DD2-A175-F052E160B019}" dt="2024-10-12T10:47:03.612" v="3448" actId="11529"/>
          <ac:cxnSpMkLst>
            <pc:docMk/>
            <pc:sldMk cId="2725972358" sldId="328"/>
            <ac:cxnSpMk id="26" creationId="{627AE469-CCEC-CFA6-EC08-6D110874A12D}"/>
          </ac:cxnSpMkLst>
        </pc:cxnChg>
        <pc:cxnChg chg="add mod">
          <ac:chgData name="Vincenzo Siano" userId="71a42ffe-20fc-4128-bd4c-a4123f411243" providerId="ADAL" clId="{B3B1D77C-FF61-4DD2-A175-F052E160B019}" dt="2024-10-13T14:44:11.308" v="7780" actId="1076"/>
          <ac:cxnSpMkLst>
            <pc:docMk/>
            <pc:sldMk cId="2725972358" sldId="328"/>
            <ac:cxnSpMk id="29" creationId="{2D406D45-B2DE-FB4A-3766-D219CB31EB23}"/>
          </ac:cxnSpMkLst>
        </pc:cxnChg>
      </pc:sldChg>
      <pc:sldChg chg="addSp delSp modSp add del mod delAnim modAnim modShow">
        <pc:chgData name="Vincenzo Siano" userId="71a42ffe-20fc-4128-bd4c-a4123f411243" providerId="ADAL" clId="{B3B1D77C-FF61-4DD2-A175-F052E160B019}" dt="2024-10-18T10:25:52.467" v="11107" actId="47"/>
        <pc:sldMkLst>
          <pc:docMk/>
          <pc:sldMk cId="2360554636" sldId="329"/>
        </pc:sldMkLst>
        <pc:spChg chg="add del mod">
          <ac:chgData name="Vincenzo Siano" userId="71a42ffe-20fc-4128-bd4c-a4123f411243" providerId="ADAL" clId="{B3B1D77C-FF61-4DD2-A175-F052E160B019}" dt="2024-10-16T08:59:51.791" v="9642" actId="478"/>
          <ac:spMkLst>
            <pc:docMk/>
            <pc:sldMk cId="2360554636" sldId="329"/>
            <ac:spMk id="2" creationId="{77608B0F-8274-FF87-177E-B556ABC4B7FE}"/>
          </ac:spMkLst>
        </pc:spChg>
        <pc:spChg chg="add del mod ord">
          <ac:chgData name="Vincenzo Siano" userId="71a42ffe-20fc-4128-bd4c-a4123f411243" providerId="ADAL" clId="{B3B1D77C-FF61-4DD2-A175-F052E160B019}" dt="2024-10-12T09:49:22.438" v="2832" actId="478"/>
          <ac:spMkLst>
            <pc:docMk/>
            <pc:sldMk cId="2360554636" sldId="329"/>
            <ac:spMk id="2" creationId="{89476931-BE1C-1551-6770-AB4F08428703}"/>
          </ac:spMkLst>
        </pc:spChg>
        <pc:spChg chg="add mod">
          <ac:chgData name="Vincenzo Siano" userId="71a42ffe-20fc-4128-bd4c-a4123f411243" providerId="ADAL" clId="{B3B1D77C-FF61-4DD2-A175-F052E160B019}" dt="2024-10-16T08:59:53.809" v="9645" actId="20577"/>
          <ac:spMkLst>
            <pc:docMk/>
            <pc:sldMk cId="2360554636" sldId="329"/>
            <ac:spMk id="3" creationId="{80246C1E-8DB0-0778-C5C1-967D1C5D7230}"/>
          </ac:spMkLst>
        </pc:spChg>
        <pc:spChg chg="del">
          <ac:chgData name="Vincenzo Siano" userId="71a42ffe-20fc-4128-bd4c-a4123f411243" providerId="ADAL" clId="{B3B1D77C-FF61-4DD2-A175-F052E160B019}" dt="2024-10-12T10:07:49.977" v="2990" actId="478"/>
          <ac:spMkLst>
            <pc:docMk/>
            <pc:sldMk cId="2360554636" sldId="329"/>
            <ac:spMk id="3" creationId="{93F0DAD7-30F2-FFBE-F13A-E2E2E3D1CEDA}"/>
          </ac:spMkLst>
        </pc:spChg>
        <pc:spChg chg="add del mod ord">
          <ac:chgData name="Vincenzo Siano" userId="71a42ffe-20fc-4128-bd4c-a4123f411243" providerId="ADAL" clId="{B3B1D77C-FF61-4DD2-A175-F052E160B019}" dt="2024-10-12T09:49:22.438" v="2832" actId="478"/>
          <ac:spMkLst>
            <pc:docMk/>
            <pc:sldMk cId="2360554636" sldId="329"/>
            <ac:spMk id="4" creationId="{77532C25-36A4-0916-1B7D-CB41957ABB44}"/>
          </ac:spMkLst>
        </pc:spChg>
        <pc:spChg chg="add del mod ord">
          <ac:chgData name="Vincenzo Siano" userId="71a42ffe-20fc-4128-bd4c-a4123f411243" providerId="ADAL" clId="{B3B1D77C-FF61-4DD2-A175-F052E160B019}" dt="2024-10-12T09:49:22.438" v="2832" actId="478"/>
          <ac:spMkLst>
            <pc:docMk/>
            <pc:sldMk cId="2360554636" sldId="329"/>
            <ac:spMk id="5" creationId="{EC7995DF-231D-69AB-92BC-7BE867DF58E1}"/>
          </ac:spMkLst>
        </pc:spChg>
        <pc:spChg chg="add mod">
          <ac:chgData name="Vincenzo Siano" userId="71a42ffe-20fc-4128-bd4c-a4123f411243" providerId="ADAL" clId="{B3B1D77C-FF61-4DD2-A175-F052E160B019}" dt="2024-10-11T17:54:54.819" v="2015"/>
          <ac:spMkLst>
            <pc:docMk/>
            <pc:sldMk cId="2360554636" sldId="329"/>
            <ac:spMk id="7" creationId="{0F4673FE-1A49-0FEF-B28F-8A04927366B3}"/>
          </ac:spMkLst>
        </pc:spChg>
        <pc:spChg chg="add mod">
          <ac:chgData name="Vincenzo Siano" userId="71a42ffe-20fc-4128-bd4c-a4123f411243" providerId="ADAL" clId="{B3B1D77C-FF61-4DD2-A175-F052E160B019}" dt="2024-10-12T09:49:23.171" v="2833"/>
          <ac:spMkLst>
            <pc:docMk/>
            <pc:sldMk cId="2360554636" sldId="329"/>
            <ac:spMk id="7" creationId="{CCBE1976-4E87-6181-24E2-668308330746}"/>
          </ac:spMkLst>
        </pc:spChg>
        <pc:spChg chg="add del mod">
          <ac:chgData name="Vincenzo Siano" userId="71a42ffe-20fc-4128-bd4c-a4123f411243" providerId="ADAL" clId="{B3B1D77C-FF61-4DD2-A175-F052E160B019}" dt="2024-10-14T15:36:14.410" v="9440" actId="478"/>
          <ac:spMkLst>
            <pc:docMk/>
            <pc:sldMk cId="2360554636" sldId="329"/>
            <ac:spMk id="9" creationId="{35D63937-9AEF-8306-7E20-D922AC84CBF1}"/>
          </ac:spMkLst>
        </pc:spChg>
        <pc:spChg chg="add del mod">
          <ac:chgData name="Vincenzo Siano" userId="71a42ffe-20fc-4128-bd4c-a4123f411243" providerId="ADAL" clId="{B3B1D77C-FF61-4DD2-A175-F052E160B019}" dt="2024-10-11T17:54:52.805" v="2013" actId="478"/>
          <ac:spMkLst>
            <pc:docMk/>
            <pc:sldMk cId="2360554636" sldId="329"/>
            <ac:spMk id="9" creationId="{EBD2D55D-63A4-2CF4-3063-859B8D5C1230}"/>
          </ac:spMkLst>
        </pc:spChg>
        <pc:spChg chg="add mod">
          <ac:chgData name="Vincenzo Siano" userId="71a42ffe-20fc-4128-bd4c-a4123f411243" providerId="ADAL" clId="{B3B1D77C-FF61-4DD2-A175-F052E160B019}" dt="2024-10-13T13:04:06.070" v="7289" actId="207"/>
          <ac:spMkLst>
            <pc:docMk/>
            <pc:sldMk cId="2360554636" sldId="329"/>
            <ac:spMk id="10" creationId="{485D2E1E-249C-89A9-0507-336A11A472A4}"/>
          </ac:spMkLst>
        </pc:spChg>
        <pc:spChg chg="add mod">
          <ac:chgData name="Vincenzo Siano" userId="71a42ffe-20fc-4128-bd4c-a4123f411243" providerId="ADAL" clId="{B3B1D77C-FF61-4DD2-A175-F052E160B019}" dt="2024-10-17T09:42:36.021" v="10730" actId="1076"/>
          <ac:spMkLst>
            <pc:docMk/>
            <pc:sldMk cId="2360554636" sldId="329"/>
            <ac:spMk id="11" creationId="{93BBD38B-B69F-E810-0F53-F984C72CA40C}"/>
          </ac:spMkLst>
        </pc:spChg>
        <pc:spChg chg="del mod">
          <ac:chgData name="Vincenzo Siano" userId="71a42ffe-20fc-4128-bd4c-a4123f411243" providerId="ADAL" clId="{B3B1D77C-FF61-4DD2-A175-F052E160B019}" dt="2024-10-09T17:39:10.997" v="1451" actId="478"/>
          <ac:spMkLst>
            <pc:docMk/>
            <pc:sldMk cId="2360554636" sldId="329"/>
            <ac:spMk id="198" creationId="{00000000-0000-0000-0000-000000000000}"/>
          </ac:spMkLst>
        </pc:spChg>
        <pc:spChg chg="add del mod">
          <ac:chgData name="Vincenzo Siano" userId="71a42ffe-20fc-4128-bd4c-a4123f411243" providerId="ADAL" clId="{B3B1D77C-FF61-4DD2-A175-F052E160B019}" dt="2024-10-11T17:56:27.409" v="2053" actId="478"/>
          <ac:spMkLst>
            <pc:docMk/>
            <pc:sldMk cId="2360554636" sldId="329"/>
            <ac:spMk id="199" creationId="{00000000-0000-0000-0000-000000000000}"/>
          </ac:spMkLst>
        </pc:spChg>
        <pc:picChg chg="add del mod">
          <ac:chgData name="Vincenzo Siano" userId="71a42ffe-20fc-4128-bd4c-a4123f411243" providerId="ADAL" clId="{B3B1D77C-FF61-4DD2-A175-F052E160B019}" dt="2024-10-17T09:29:01.968" v="10647" actId="478"/>
          <ac:picMkLst>
            <pc:docMk/>
            <pc:sldMk cId="2360554636" sldId="329"/>
            <ac:picMk id="2" creationId="{67133C29-B493-D3ED-1D92-3F25F1893845}"/>
          </ac:picMkLst>
        </pc:picChg>
        <pc:picChg chg="add del">
          <ac:chgData name="Vincenzo Siano" userId="71a42ffe-20fc-4128-bd4c-a4123f411243" providerId="ADAL" clId="{B3B1D77C-FF61-4DD2-A175-F052E160B019}" dt="2024-10-16T09:46:31.085" v="9848" actId="478"/>
          <ac:picMkLst>
            <pc:docMk/>
            <pc:sldMk cId="2360554636" sldId="329"/>
            <ac:picMk id="4" creationId="{59EAA742-674F-55E9-1154-D2670DF736B8}"/>
          </ac:picMkLst>
        </pc:picChg>
        <pc:picChg chg="add del mod modCrop">
          <ac:chgData name="Vincenzo Siano" userId="71a42ffe-20fc-4128-bd4c-a4123f411243" providerId="ADAL" clId="{B3B1D77C-FF61-4DD2-A175-F052E160B019}" dt="2024-10-17T09:51:25.116" v="10750" actId="478"/>
          <ac:picMkLst>
            <pc:docMk/>
            <pc:sldMk cId="2360554636" sldId="329"/>
            <ac:picMk id="5" creationId="{78B784D9-AE5C-2857-EB84-A4CBAEE67B27}"/>
          </ac:picMkLst>
        </pc:picChg>
        <pc:picChg chg="add del mod ord">
          <ac:chgData name="Vincenzo Siano" userId="71a42ffe-20fc-4128-bd4c-a4123f411243" providerId="ADAL" clId="{B3B1D77C-FF61-4DD2-A175-F052E160B019}" dt="2024-10-12T09:49:22.438" v="2832" actId="478"/>
          <ac:picMkLst>
            <pc:docMk/>
            <pc:sldMk cId="2360554636" sldId="329"/>
            <ac:picMk id="6" creationId="{98D67430-8302-46B5-376D-4FEAB498F056}"/>
          </ac:picMkLst>
        </pc:picChg>
        <pc:picChg chg="add mod">
          <ac:chgData name="Vincenzo Siano" userId="71a42ffe-20fc-4128-bd4c-a4123f411243" providerId="ADAL" clId="{B3B1D77C-FF61-4DD2-A175-F052E160B019}" dt="2024-10-12T09:49:23.171" v="2833"/>
          <ac:picMkLst>
            <pc:docMk/>
            <pc:sldMk cId="2360554636" sldId="329"/>
            <ac:picMk id="8" creationId="{4ACFA0A2-AC4E-6A9C-867C-E25AFFB461E5}"/>
          </ac:picMkLst>
        </pc:picChg>
        <pc:picChg chg="add mod">
          <ac:chgData name="Vincenzo Siano" userId="71a42ffe-20fc-4128-bd4c-a4123f411243" providerId="ADAL" clId="{B3B1D77C-FF61-4DD2-A175-F052E160B019}" dt="2024-10-16T09:46:27.265" v="9842" actId="14826"/>
          <ac:picMkLst>
            <pc:docMk/>
            <pc:sldMk cId="2360554636" sldId="329"/>
            <ac:picMk id="13" creationId="{350BBF75-2896-78D7-4741-C8C27CC097DB}"/>
          </ac:picMkLst>
        </pc:picChg>
      </pc:sldChg>
      <pc:sldChg chg="addSp delSp modSp add mod modNotes modNotesTx">
        <pc:chgData name="Vincenzo Siano" userId="71a42ffe-20fc-4128-bd4c-a4123f411243" providerId="ADAL" clId="{B3B1D77C-FF61-4DD2-A175-F052E160B019}" dt="2024-10-18T09:52:45.695" v="10882" actId="1038"/>
        <pc:sldMkLst>
          <pc:docMk/>
          <pc:sldMk cId="1951134270" sldId="330"/>
        </pc:sldMkLst>
        <pc:spChg chg="add mod">
          <ac:chgData name="Vincenzo Siano" userId="71a42ffe-20fc-4128-bd4c-a4123f411243" providerId="ADAL" clId="{B3B1D77C-FF61-4DD2-A175-F052E160B019}" dt="2024-10-18T09:52:43.153" v="10880" actId="207"/>
          <ac:spMkLst>
            <pc:docMk/>
            <pc:sldMk cId="1951134270" sldId="330"/>
            <ac:spMk id="2" creationId="{072E2C56-69BD-E7F0-38A8-1D79C47ED37B}"/>
          </ac:spMkLst>
        </pc:spChg>
        <pc:spChg chg="add del mod">
          <ac:chgData name="Vincenzo Siano" userId="71a42ffe-20fc-4128-bd4c-a4123f411243" providerId="ADAL" clId="{B3B1D77C-FF61-4DD2-A175-F052E160B019}" dt="2024-10-12T09:49:48.603" v="2836" actId="478"/>
          <ac:spMkLst>
            <pc:docMk/>
            <pc:sldMk cId="1951134270" sldId="330"/>
            <ac:spMk id="2" creationId="{FCEFCED5-1381-802F-E116-2A46EDF6DC8C}"/>
          </ac:spMkLst>
        </pc:spChg>
        <pc:spChg chg="add del mod">
          <ac:chgData name="Vincenzo Siano" userId="71a42ffe-20fc-4128-bd4c-a4123f411243" providerId="ADAL" clId="{B3B1D77C-FF61-4DD2-A175-F052E160B019}" dt="2024-10-16T09:00:06.689" v="9650" actId="478"/>
          <ac:spMkLst>
            <pc:docMk/>
            <pc:sldMk cId="1951134270" sldId="330"/>
            <ac:spMk id="3" creationId="{2237D20B-297E-178C-6F9A-04F8A272F93A}"/>
          </ac:spMkLst>
        </pc:spChg>
        <pc:spChg chg="del">
          <ac:chgData name="Vincenzo Siano" userId="71a42ffe-20fc-4128-bd4c-a4123f411243" providerId="ADAL" clId="{B3B1D77C-FF61-4DD2-A175-F052E160B019}" dt="2024-10-12T16:03:16.972" v="4215" actId="478"/>
          <ac:spMkLst>
            <pc:docMk/>
            <pc:sldMk cId="1951134270" sldId="330"/>
            <ac:spMk id="3" creationId="{93F0DAD7-30F2-FFBE-F13A-E2E2E3D1CEDA}"/>
          </ac:spMkLst>
        </pc:spChg>
        <pc:spChg chg="add mod">
          <ac:chgData name="Vincenzo Siano" userId="71a42ffe-20fc-4128-bd4c-a4123f411243" providerId="ADAL" clId="{B3B1D77C-FF61-4DD2-A175-F052E160B019}" dt="2024-10-12T16:03:34.979" v="4219"/>
          <ac:spMkLst>
            <pc:docMk/>
            <pc:sldMk cId="1951134270" sldId="330"/>
            <ac:spMk id="4" creationId="{52B908D6-FD51-4836-1C9C-EF017814469B}"/>
          </ac:spMkLst>
        </pc:spChg>
        <pc:spChg chg="add del mod ord">
          <ac:chgData name="Vincenzo Siano" userId="71a42ffe-20fc-4128-bd4c-a4123f411243" providerId="ADAL" clId="{B3B1D77C-FF61-4DD2-A175-F052E160B019}" dt="2024-10-12T09:49:48.603" v="2836" actId="478"/>
          <ac:spMkLst>
            <pc:docMk/>
            <pc:sldMk cId="1951134270" sldId="330"/>
            <ac:spMk id="4" creationId="{E6F511A5-55F6-925D-35CD-4BEA48B411B3}"/>
          </ac:spMkLst>
        </pc:spChg>
        <pc:spChg chg="add del mod ord">
          <ac:chgData name="Vincenzo Siano" userId="71a42ffe-20fc-4128-bd4c-a4123f411243" providerId="ADAL" clId="{B3B1D77C-FF61-4DD2-A175-F052E160B019}" dt="2024-10-12T09:49:48.603" v="2836" actId="478"/>
          <ac:spMkLst>
            <pc:docMk/>
            <pc:sldMk cId="1951134270" sldId="330"/>
            <ac:spMk id="5" creationId="{74919AD4-ADEE-2E7B-920B-1E8595F30EF8}"/>
          </ac:spMkLst>
        </pc:spChg>
        <pc:spChg chg="add mod">
          <ac:chgData name="Vincenzo Siano" userId="71a42ffe-20fc-4128-bd4c-a4123f411243" providerId="ADAL" clId="{B3B1D77C-FF61-4DD2-A175-F052E160B019}" dt="2024-10-18T09:43:30.397" v="10857" actId="164"/>
          <ac:spMkLst>
            <pc:docMk/>
            <pc:sldMk cId="1951134270" sldId="330"/>
            <ac:spMk id="6" creationId="{A42550C6-BC21-81B5-E7D1-8F2F669F1780}"/>
          </ac:spMkLst>
        </pc:spChg>
        <pc:spChg chg="add mod">
          <ac:chgData name="Vincenzo Siano" userId="71a42ffe-20fc-4128-bd4c-a4123f411243" providerId="ADAL" clId="{B3B1D77C-FF61-4DD2-A175-F052E160B019}" dt="2024-10-12T09:49:49.119" v="2837"/>
          <ac:spMkLst>
            <pc:docMk/>
            <pc:sldMk cId="1951134270" sldId="330"/>
            <ac:spMk id="7" creationId="{B702506C-5B56-B628-4B67-13D050406FBA}"/>
          </ac:spMkLst>
        </pc:spChg>
        <pc:spChg chg="add del mod">
          <ac:chgData name="Vincenzo Siano" userId="71a42ffe-20fc-4128-bd4c-a4123f411243" providerId="ADAL" clId="{B3B1D77C-FF61-4DD2-A175-F052E160B019}" dt="2024-10-11T17:57:14.317" v="2089" actId="478"/>
          <ac:spMkLst>
            <pc:docMk/>
            <pc:sldMk cId="1951134270" sldId="330"/>
            <ac:spMk id="8" creationId="{DD068D80-AAAE-9ED1-8780-0245A7639AE5}"/>
          </ac:spMkLst>
        </pc:spChg>
        <pc:spChg chg="add mod">
          <ac:chgData name="Vincenzo Siano" userId="71a42ffe-20fc-4128-bd4c-a4123f411243" providerId="ADAL" clId="{B3B1D77C-FF61-4DD2-A175-F052E160B019}" dt="2024-10-12T12:15:00.717" v="3803" actId="20577"/>
          <ac:spMkLst>
            <pc:docMk/>
            <pc:sldMk cId="1951134270" sldId="330"/>
            <ac:spMk id="9" creationId="{3322B3E0-2C70-900A-832E-64832D469F78}"/>
          </ac:spMkLst>
        </pc:spChg>
        <pc:spChg chg="add del mod">
          <ac:chgData name="Vincenzo Siano" userId="71a42ffe-20fc-4128-bd4c-a4123f411243" providerId="ADAL" clId="{B3B1D77C-FF61-4DD2-A175-F052E160B019}" dt="2024-10-14T15:36:31.752" v="9444" actId="478"/>
          <ac:spMkLst>
            <pc:docMk/>
            <pc:sldMk cId="1951134270" sldId="330"/>
            <ac:spMk id="10" creationId="{356C28A8-4727-793A-C246-45147B9986C8}"/>
          </ac:spMkLst>
        </pc:spChg>
        <pc:spChg chg="add mod">
          <ac:chgData name="Vincenzo Siano" userId="71a42ffe-20fc-4128-bd4c-a4123f411243" providerId="ADAL" clId="{B3B1D77C-FF61-4DD2-A175-F052E160B019}" dt="2024-10-16T13:36:05.839" v="10271" actId="20577"/>
          <ac:spMkLst>
            <pc:docMk/>
            <pc:sldMk cId="1951134270" sldId="330"/>
            <ac:spMk id="10" creationId="{47B9EB8C-419E-2A9E-CE14-346C2C91ACA7}"/>
          </ac:spMkLst>
        </pc:spChg>
        <pc:spChg chg="add del mod">
          <ac:chgData name="Vincenzo Siano" userId="71a42ffe-20fc-4128-bd4c-a4123f411243" providerId="ADAL" clId="{B3B1D77C-FF61-4DD2-A175-F052E160B019}" dt="2024-10-12T16:44:09.511" v="4627" actId="478"/>
          <ac:spMkLst>
            <pc:docMk/>
            <pc:sldMk cId="1951134270" sldId="330"/>
            <ac:spMk id="11" creationId="{EE580560-3BC0-4DAE-5B54-1711D0A22695}"/>
          </ac:spMkLst>
        </pc:spChg>
        <pc:spChg chg="del">
          <ac:chgData name="Vincenzo Siano" userId="71a42ffe-20fc-4128-bd4c-a4123f411243" providerId="ADAL" clId="{B3B1D77C-FF61-4DD2-A175-F052E160B019}" dt="2024-10-09T17:39:25.203" v="1455" actId="478"/>
          <ac:spMkLst>
            <pc:docMk/>
            <pc:sldMk cId="1951134270" sldId="330"/>
            <ac:spMk id="198" creationId="{00000000-0000-0000-0000-000000000000}"/>
          </ac:spMkLst>
        </pc:spChg>
        <pc:spChg chg="del mod">
          <ac:chgData name="Vincenzo Siano" userId="71a42ffe-20fc-4128-bd4c-a4123f411243" providerId="ADAL" clId="{B3B1D77C-FF61-4DD2-A175-F052E160B019}" dt="2024-10-11T17:57:12.479" v="2088" actId="478"/>
          <ac:spMkLst>
            <pc:docMk/>
            <pc:sldMk cId="1951134270" sldId="330"/>
            <ac:spMk id="199" creationId="{00000000-0000-0000-0000-000000000000}"/>
          </ac:spMkLst>
        </pc:spChg>
        <pc:grpChg chg="add mod">
          <ac:chgData name="Vincenzo Siano" userId="71a42ffe-20fc-4128-bd4c-a4123f411243" providerId="ADAL" clId="{B3B1D77C-FF61-4DD2-A175-F052E160B019}" dt="2024-10-18T09:43:30.397" v="10857" actId="164"/>
          <ac:grpSpMkLst>
            <pc:docMk/>
            <pc:sldMk cId="1951134270" sldId="330"/>
            <ac:grpSpMk id="11" creationId="{1360A44C-5AE2-012A-EA47-997ABC876032}"/>
          </ac:grpSpMkLst>
        </pc:grpChg>
        <pc:picChg chg="add mod ord">
          <ac:chgData name="Vincenzo Siano" userId="71a42ffe-20fc-4128-bd4c-a4123f411243" providerId="ADAL" clId="{B3B1D77C-FF61-4DD2-A175-F052E160B019}" dt="2024-10-18T09:52:45.695" v="10882" actId="1038"/>
          <ac:picMkLst>
            <pc:docMk/>
            <pc:sldMk cId="1951134270" sldId="330"/>
            <ac:picMk id="4" creationId="{E84F65CA-B28E-F4E4-BA37-F9302A1E361B}"/>
          </ac:picMkLst>
        </pc:picChg>
        <pc:picChg chg="add mod">
          <ac:chgData name="Vincenzo Siano" userId="71a42ffe-20fc-4128-bd4c-a4123f411243" providerId="ADAL" clId="{B3B1D77C-FF61-4DD2-A175-F052E160B019}" dt="2024-10-18T09:43:30.397" v="10857" actId="164"/>
          <ac:picMkLst>
            <pc:docMk/>
            <pc:sldMk cId="1951134270" sldId="330"/>
            <ac:picMk id="5" creationId="{2A05D63C-450C-97BD-BDB4-03855C22BE1A}"/>
          </ac:picMkLst>
        </pc:picChg>
        <pc:picChg chg="add del mod modCrop">
          <ac:chgData name="Vincenzo Siano" userId="71a42ffe-20fc-4128-bd4c-a4123f411243" providerId="ADAL" clId="{B3B1D77C-FF61-4DD2-A175-F052E160B019}" dt="2024-10-15T20:50:29.517" v="9545" actId="478"/>
          <ac:picMkLst>
            <pc:docMk/>
            <pc:sldMk cId="1951134270" sldId="330"/>
            <ac:picMk id="6" creationId="{2356D822-8B51-C154-AFC2-F100A6E91D80}"/>
          </ac:picMkLst>
        </pc:picChg>
        <pc:picChg chg="add del mod ord">
          <ac:chgData name="Vincenzo Siano" userId="71a42ffe-20fc-4128-bd4c-a4123f411243" providerId="ADAL" clId="{B3B1D77C-FF61-4DD2-A175-F052E160B019}" dt="2024-10-12T09:49:48.603" v="2836" actId="478"/>
          <ac:picMkLst>
            <pc:docMk/>
            <pc:sldMk cId="1951134270" sldId="330"/>
            <ac:picMk id="6" creationId="{F86BF002-31A0-B30B-F886-0024943B53A5}"/>
          </ac:picMkLst>
        </pc:picChg>
        <pc:picChg chg="add mod">
          <ac:chgData name="Vincenzo Siano" userId="71a42ffe-20fc-4128-bd4c-a4123f411243" providerId="ADAL" clId="{B3B1D77C-FF61-4DD2-A175-F052E160B019}" dt="2024-10-12T09:49:49.119" v="2837"/>
          <ac:picMkLst>
            <pc:docMk/>
            <pc:sldMk cId="1951134270" sldId="330"/>
            <ac:picMk id="8" creationId="{883236A1-C05C-6686-52A3-D4E1A3E144E2}"/>
          </ac:picMkLst>
        </pc:picChg>
      </pc:sldChg>
      <pc:sldChg chg="addSp modSp add mod ord">
        <pc:chgData name="Vincenzo Siano" userId="71a42ffe-20fc-4128-bd4c-a4123f411243" providerId="ADAL" clId="{B3B1D77C-FF61-4DD2-A175-F052E160B019}" dt="2024-10-16T10:17:21.826" v="10176" actId="14826"/>
        <pc:sldMkLst>
          <pc:docMk/>
          <pc:sldMk cId="346738368" sldId="331"/>
        </pc:sldMkLst>
        <pc:spChg chg="mod">
          <ac:chgData name="Vincenzo Siano" userId="71a42ffe-20fc-4128-bd4c-a4123f411243" providerId="ADAL" clId="{B3B1D77C-FF61-4DD2-A175-F052E160B019}" dt="2024-10-09T19:53:14.701" v="1513" actId="207"/>
          <ac:spMkLst>
            <pc:docMk/>
            <pc:sldMk cId="346738368" sldId="331"/>
            <ac:spMk id="2" creationId="{3DD17CF4-9B81-3E0C-A3F3-EDD7F36DE54D}"/>
          </ac:spMkLst>
        </pc:spChg>
        <pc:spChg chg="add mod ord">
          <ac:chgData name="Vincenzo Siano" userId="71a42ffe-20fc-4128-bd4c-a4123f411243" providerId="ADAL" clId="{B3B1D77C-FF61-4DD2-A175-F052E160B019}" dt="2024-10-09T19:55:29.650" v="1528" actId="170"/>
          <ac:spMkLst>
            <pc:docMk/>
            <pc:sldMk cId="346738368" sldId="331"/>
            <ac:spMk id="3" creationId="{61A2A490-B87E-177D-F7BE-80207FE2B10E}"/>
          </ac:spMkLst>
        </pc:spChg>
        <pc:spChg chg="add mod">
          <ac:chgData name="Vincenzo Siano" userId="71a42ffe-20fc-4128-bd4c-a4123f411243" providerId="ADAL" clId="{B3B1D77C-FF61-4DD2-A175-F052E160B019}" dt="2024-10-14T15:38:11.552" v="9466"/>
          <ac:spMkLst>
            <pc:docMk/>
            <pc:sldMk cId="346738368" sldId="331"/>
            <ac:spMk id="5" creationId="{6DD5F1F2-BE5D-7947-7DFC-0C2062A7AB9A}"/>
          </ac:spMkLst>
        </pc:spChg>
        <pc:spChg chg="mod ord">
          <ac:chgData name="Vincenzo Siano" userId="71a42ffe-20fc-4128-bd4c-a4123f411243" providerId="ADAL" clId="{B3B1D77C-FF61-4DD2-A175-F052E160B019}" dt="2024-10-12T12:31:54.987" v="3941" actId="1076"/>
          <ac:spMkLst>
            <pc:docMk/>
            <pc:sldMk cId="346738368" sldId="331"/>
            <ac:spMk id="11" creationId="{099887C2-17C4-0AEF-853E-B7A2126857A8}"/>
          </ac:spMkLst>
        </pc:spChg>
        <pc:picChg chg="add mod">
          <ac:chgData name="Vincenzo Siano" userId="71a42ffe-20fc-4128-bd4c-a4123f411243" providerId="ADAL" clId="{B3B1D77C-FF61-4DD2-A175-F052E160B019}" dt="2024-10-12T12:32:08.179" v="3942" actId="1076"/>
          <ac:picMkLst>
            <pc:docMk/>
            <pc:sldMk cId="346738368" sldId="331"/>
            <ac:picMk id="4" creationId="{0504F069-91E7-9158-51A4-70F59DF87C12}"/>
          </ac:picMkLst>
        </pc:picChg>
        <pc:picChg chg="add mod">
          <ac:chgData name="Vincenzo Siano" userId="71a42ffe-20fc-4128-bd4c-a4123f411243" providerId="ADAL" clId="{B3B1D77C-FF61-4DD2-A175-F052E160B019}" dt="2024-10-16T10:17:21.826" v="10176" actId="14826"/>
          <ac:picMkLst>
            <pc:docMk/>
            <pc:sldMk cId="346738368" sldId="331"/>
            <ac:picMk id="6" creationId="{2261F5B3-EC25-6A2E-4A8C-14DE641B6315}"/>
          </ac:picMkLst>
        </pc:picChg>
      </pc:sldChg>
      <pc:sldChg chg="addSp delSp modSp add mod modNotes">
        <pc:chgData name="Vincenzo Siano" userId="71a42ffe-20fc-4128-bd4c-a4123f411243" providerId="ADAL" clId="{B3B1D77C-FF61-4DD2-A175-F052E160B019}" dt="2024-10-19T13:58:21.309" v="11321" actId="12"/>
        <pc:sldMkLst>
          <pc:docMk/>
          <pc:sldMk cId="1092888806" sldId="332"/>
        </pc:sldMkLst>
        <pc:spChg chg="add mod">
          <ac:chgData name="Vincenzo Siano" userId="71a42ffe-20fc-4128-bd4c-a4123f411243" providerId="ADAL" clId="{B3B1D77C-FF61-4DD2-A175-F052E160B019}" dt="2024-10-19T13:58:21.309" v="11321" actId="12"/>
          <ac:spMkLst>
            <pc:docMk/>
            <pc:sldMk cId="1092888806" sldId="332"/>
            <ac:spMk id="2" creationId="{7C8A92DC-87D9-170E-59E8-7560B2529DA1}"/>
          </ac:spMkLst>
        </pc:spChg>
        <pc:spChg chg="del">
          <ac:chgData name="Vincenzo Siano" userId="71a42ffe-20fc-4128-bd4c-a4123f411243" providerId="ADAL" clId="{B3B1D77C-FF61-4DD2-A175-F052E160B019}" dt="2024-10-12T17:32:17.703" v="5468" actId="478"/>
          <ac:spMkLst>
            <pc:docMk/>
            <pc:sldMk cId="1092888806" sldId="332"/>
            <ac:spMk id="3" creationId="{93F0DAD7-30F2-FFBE-F13A-E2E2E3D1CEDA}"/>
          </ac:spMkLst>
        </pc:spChg>
        <pc:spChg chg="add del mod">
          <ac:chgData name="Vincenzo Siano" userId="71a42ffe-20fc-4128-bd4c-a4123f411243" providerId="ADAL" clId="{B3B1D77C-FF61-4DD2-A175-F052E160B019}" dt="2024-10-16T09:00:24.809" v="9658" actId="478"/>
          <ac:spMkLst>
            <pc:docMk/>
            <pc:sldMk cId="1092888806" sldId="332"/>
            <ac:spMk id="6" creationId="{E7409DE4-F844-D7FB-6ECB-AC67466D2A1F}"/>
          </ac:spMkLst>
        </pc:spChg>
        <pc:spChg chg="add mod">
          <ac:chgData name="Vincenzo Siano" userId="71a42ffe-20fc-4128-bd4c-a4123f411243" providerId="ADAL" clId="{B3B1D77C-FF61-4DD2-A175-F052E160B019}" dt="2024-10-16T09:00:28.280" v="9661" actId="20577"/>
          <ac:spMkLst>
            <pc:docMk/>
            <pc:sldMk cId="1092888806" sldId="332"/>
            <ac:spMk id="10" creationId="{01A20C3B-BFD1-99CD-2675-557583361C0E}"/>
          </ac:spMkLst>
        </pc:spChg>
        <pc:spChg chg="del">
          <ac:chgData name="Vincenzo Siano" userId="71a42ffe-20fc-4128-bd4c-a4123f411243" providerId="ADAL" clId="{B3B1D77C-FF61-4DD2-A175-F052E160B019}" dt="2024-10-14T15:36:42.955" v="9448" actId="478"/>
          <ac:spMkLst>
            <pc:docMk/>
            <pc:sldMk cId="1092888806" sldId="332"/>
            <ac:spMk id="10" creationId="{356C28A8-4727-793A-C246-45147B9986C8}"/>
          </ac:spMkLst>
        </pc:spChg>
        <pc:spChg chg="add mod topLvl">
          <ac:chgData name="Vincenzo Siano" userId="71a42ffe-20fc-4128-bd4c-a4123f411243" providerId="ADAL" clId="{B3B1D77C-FF61-4DD2-A175-F052E160B019}" dt="2024-10-16T09:52:24.634" v="9905" actId="14826"/>
          <ac:spMkLst>
            <pc:docMk/>
            <pc:sldMk cId="1092888806" sldId="332"/>
            <ac:spMk id="13" creationId="{64FD193F-46F9-B710-779E-6C6FA9EA0A24}"/>
          </ac:spMkLst>
        </pc:spChg>
        <pc:spChg chg="add mod topLvl">
          <ac:chgData name="Vincenzo Siano" userId="71a42ffe-20fc-4128-bd4c-a4123f411243" providerId="ADAL" clId="{B3B1D77C-FF61-4DD2-A175-F052E160B019}" dt="2024-10-16T09:52:24.634" v="9905" actId="14826"/>
          <ac:spMkLst>
            <pc:docMk/>
            <pc:sldMk cId="1092888806" sldId="332"/>
            <ac:spMk id="14" creationId="{78A96C1E-B50A-CDBB-D2EC-E372453E41A0}"/>
          </ac:spMkLst>
        </pc:spChg>
        <pc:grpChg chg="add mod topLvl">
          <ac:chgData name="Vincenzo Siano" userId="71a42ffe-20fc-4128-bd4c-a4123f411243" providerId="ADAL" clId="{B3B1D77C-FF61-4DD2-A175-F052E160B019}" dt="2024-10-16T09:52:24.634" v="9905" actId="14826"/>
          <ac:grpSpMkLst>
            <pc:docMk/>
            <pc:sldMk cId="1092888806" sldId="332"/>
            <ac:grpSpMk id="3" creationId="{D9DFAD3E-7069-D969-1C39-457394CA216B}"/>
          </ac:grpSpMkLst>
        </pc:grpChg>
        <pc:grpChg chg="add mod topLvl">
          <ac:chgData name="Vincenzo Siano" userId="71a42ffe-20fc-4128-bd4c-a4123f411243" providerId="ADAL" clId="{B3B1D77C-FF61-4DD2-A175-F052E160B019}" dt="2024-10-16T09:52:24.634" v="9905" actId="14826"/>
          <ac:grpSpMkLst>
            <pc:docMk/>
            <pc:sldMk cId="1092888806" sldId="332"/>
            <ac:grpSpMk id="4" creationId="{59D15223-F5A6-21F8-29C4-6811591CBC91}"/>
          </ac:grpSpMkLst>
        </pc:grpChg>
        <pc:grpChg chg="add del mod">
          <ac:chgData name="Vincenzo Siano" userId="71a42ffe-20fc-4128-bd4c-a4123f411243" providerId="ADAL" clId="{B3B1D77C-FF61-4DD2-A175-F052E160B019}" dt="2024-10-13T13:13:56.268" v="7304" actId="165"/>
          <ac:grpSpMkLst>
            <pc:docMk/>
            <pc:sldMk cId="1092888806" sldId="332"/>
            <ac:grpSpMk id="6" creationId="{0500DA7B-A69F-CD95-EF3F-9A98A62394D2}"/>
          </ac:grpSpMkLst>
        </pc:grpChg>
        <pc:grpChg chg="add del mod">
          <ac:chgData name="Vincenzo Siano" userId="71a42ffe-20fc-4128-bd4c-a4123f411243" providerId="ADAL" clId="{B3B1D77C-FF61-4DD2-A175-F052E160B019}" dt="2024-10-12T17:36:59.792" v="5502" actId="165"/>
          <ac:grpSpMkLst>
            <pc:docMk/>
            <pc:sldMk cId="1092888806" sldId="332"/>
            <ac:grpSpMk id="12" creationId="{3634B14E-7BC8-E863-F8C7-A32D9AF86FF7}"/>
          </ac:grpSpMkLst>
        </pc:grpChg>
        <pc:grpChg chg="add del mod">
          <ac:chgData name="Vincenzo Siano" userId="71a42ffe-20fc-4128-bd4c-a4123f411243" providerId="ADAL" clId="{B3B1D77C-FF61-4DD2-A175-F052E160B019}" dt="2024-10-13T13:16:35.616" v="7326" actId="165"/>
          <ac:grpSpMkLst>
            <pc:docMk/>
            <pc:sldMk cId="1092888806" sldId="332"/>
            <ac:grpSpMk id="12" creationId="{BE5437E0-C017-D1DB-4772-21AFA1EEDD65}"/>
          </ac:grpSpMkLst>
        </pc:grpChg>
        <pc:grpChg chg="add mod">
          <ac:chgData name="Vincenzo Siano" userId="71a42ffe-20fc-4128-bd4c-a4123f411243" providerId="ADAL" clId="{B3B1D77C-FF61-4DD2-A175-F052E160B019}" dt="2024-10-16T09:52:24.634" v="9905" actId="14826"/>
          <ac:grpSpMkLst>
            <pc:docMk/>
            <pc:sldMk cId="1092888806" sldId="332"/>
            <ac:grpSpMk id="15" creationId="{2F7F5FB7-67A3-409E-4F5E-5222C8D9AF08}"/>
          </ac:grpSpMkLst>
        </pc:grpChg>
        <pc:grpChg chg="add del mod">
          <ac:chgData name="Vincenzo Siano" userId="71a42ffe-20fc-4128-bd4c-a4123f411243" providerId="ADAL" clId="{B3B1D77C-FF61-4DD2-A175-F052E160B019}" dt="2024-10-12T18:30:48.582" v="6113" actId="165"/>
          <ac:grpSpMkLst>
            <pc:docMk/>
            <pc:sldMk cId="1092888806" sldId="332"/>
            <ac:grpSpMk id="15" creationId="{FD50CE76-3523-8E39-E2F2-99B59A2EBFB4}"/>
          </ac:grpSpMkLst>
        </pc:grpChg>
        <pc:picChg chg="add mod topLvl modCrop">
          <ac:chgData name="Vincenzo Siano" userId="71a42ffe-20fc-4128-bd4c-a4123f411243" providerId="ADAL" clId="{B3B1D77C-FF61-4DD2-A175-F052E160B019}" dt="2024-10-16T10:15:04.512" v="10136" actId="1440"/>
          <ac:picMkLst>
            <pc:docMk/>
            <pc:sldMk cId="1092888806" sldId="332"/>
            <ac:picMk id="5" creationId="{39624DDA-EAED-E2E8-55D0-5ECC81F51062}"/>
          </ac:picMkLst>
        </pc:picChg>
        <pc:picChg chg="add mod topLvl modCrop">
          <ac:chgData name="Vincenzo Siano" userId="71a42ffe-20fc-4128-bd4c-a4123f411243" providerId="ADAL" clId="{B3B1D77C-FF61-4DD2-A175-F052E160B019}" dt="2024-10-16T10:17:20.505" v="10174" actId="1440"/>
          <ac:picMkLst>
            <pc:docMk/>
            <pc:sldMk cId="1092888806" sldId="332"/>
            <ac:picMk id="11" creationId="{55CEB707-D380-717B-9FA1-D35FBA2F768E}"/>
          </ac:picMkLst>
        </pc:picChg>
      </pc:sldChg>
      <pc:sldChg chg="modSp add del mod">
        <pc:chgData name="Vincenzo Siano" userId="71a42ffe-20fc-4128-bd4c-a4123f411243" providerId="ADAL" clId="{B3B1D77C-FF61-4DD2-A175-F052E160B019}" dt="2024-10-11T17:08:05.426" v="1559" actId="47"/>
        <pc:sldMkLst>
          <pc:docMk/>
          <pc:sldMk cId="2386315760" sldId="332"/>
        </pc:sldMkLst>
        <pc:spChg chg="mod">
          <ac:chgData name="Vincenzo Siano" userId="71a42ffe-20fc-4128-bd4c-a4123f411243" providerId="ADAL" clId="{B3B1D77C-FF61-4DD2-A175-F052E160B019}" dt="2024-10-11T17:08:02.752" v="1558" actId="6549"/>
          <ac:spMkLst>
            <pc:docMk/>
            <pc:sldMk cId="2386315760" sldId="332"/>
            <ac:spMk id="130" creationId="{00000000-0000-0000-0000-000000000000}"/>
          </ac:spMkLst>
        </pc:spChg>
      </pc:sldChg>
      <pc:sldChg chg="addSp delSp modSp add mod modNotes modNotesTx">
        <pc:chgData name="Vincenzo Siano" userId="71a42ffe-20fc-4128-bd4c-a4123f411243" providerId="ADAL" clId="{B3B1D77C-FF61-4DD2-A175-F052E160B019}" dt="2024-10-19T13:54:39.094" v="11310" actId="113"/>
        <pc:sldMkLst>
          <pc:docMk/>
          <pc:sldMk cId="953484312" sldId="333"/>
        </pc:sldMkLst>
        <pc:spChg chg="del">
          <ac:chgData name="Vincenzo Siano" userId="71a42ffe-20fc-4128-bd4c-a4123f411243" providerId="ADAL" clId="{B3B1D77C-FF61-4DD2-A175-F052E160B019}" dt="2024-10-12T11:58:10.504" v="3643" actId="478"/>
          <ac:spMkLst>
            <pc:docMk/>
            <pc:sldMk cId="953484312" sldId="333"/>
            <ac:spMk id="3" creationId="{93F0DAD7-30F2-FFBE-F13A-E2E2E3D1CEDA}"/>
          </ac:spMkLst>
        </pc:spChg>
        <pc:spChg chg="add mod">
          <ac:chgData name="Vincenzo Siano" userId="71a42ffe-20fc-4128-bd4c-a4123f411243" providerId="ADAL" clId="{B3B1D77C-FF61-4DD2-A175-F052E160B019}" dt="2024-10-13T14:47:20.755" v="7799" actId="242"/>
          <ac:spMkLst>
            <pc:docMk/>
            <pc:sldMk cId="953484312" sldId="333"/>
            <ac:spMk id="5" creationId="{856A595E-6603-1E6E-019B-CBD0656D4E6F}"/>
          </ac:spMkLst>
        </pc:spChg>
        <pc:spChg chg="add del mod">
          <ac:chgData name="Vincenzo Siano" userId="71a42ffe-20fc-4128-bd4c-a4123f411243" providerId="ADAL" clId="{B3B1D77C-FF61-4DD2-A175-F052E160B019}" dt="2024-10-16T09:02:16.788" v="9678" actId="478"/>
          <ac:spMkLst>
            <pc:docMk/>
            <pc:sldMk cId="953484312" sldId="333"/>
            <ac:spMk id="6" creationId="{089D2D80-FE03-82B7-2341-254382085120}"/>
          </ac:spMkLst>
        </pc:spChg>
        <pc:spChg chg="mod">
          <ac:chgData name="Vincenzo Siano" userId="71a42ffe-20fc-4128-bd4c-a4123f411243" providerId="ADAL" clId="{B3B1D77C-FF61-4DD2-A175-F052E160B019}" dt="2024-10-13T09:42:30.663" v="6125" actId="1038"/>
          <ac:spMkLst>
            <pc:docMk/>
            <pc:sldMk cId="953484312" sldId="333"/>
            <ac:spMk id="7" creationId="{C03EA42B-49CE-7685-CDF4-50003DF97352}"/>
          </ac:spMkLst>
        </pc:spChg>
        <pc:spChg chg="mod">
          <ac:chgData name="Vincenzo Siano" userId="71a42ffe-20fc-4128-bd4c-a4123f411243" providerId="ADAL" clId="{B3B1D77C-FF61-4DD2-A175-F052E160B019}" dt="2024-10-13T10:44:21.247" v="6754" actId="20577"/>
          <ac:spMkLst>
            <pc:docMk/>
            <pc:sldMk cId="953484312" sldId="333"/>
            <ac:spMk id="9" creationId="{C94C8A57-EF5F-6563-7520-B3D84430DB18}"/>
          </ac:spMkLst>
        </pc:spChg>
        <pc:spChg chg="del mod">
          <ac:chgData name="Vincenzo Siano" userId="71a42ffe-20fc-4128-bd4c-a4123f411243" providerId="ADAL" clId="{B3B1D77C-FF61-4DD2-A175-F052E160B019}" dt="2024-10-14T15:37:16.542" v="9460" actId="478"/>
          <ac:spMkLst>
            <pc:docMk/>
            <pc:sldMk cId="953484312" sldId="333"/>
            <ac:spMk id="10" creationId="{190B2350-0DEF-2AC5-162B-79B0C0F3908D}"/>
          </ac:spMkLst>
        </pc:spChg>
        <pc:spChg chg="add mod">
          <ac:chgData name="Vincenzo Siano" userId="71a42ffe-20fc-4128-bd4c-a4123f411243" providerId="ADAL" clId="{B3B1D77C-FF61-4DD2-A175-F052E160B019}" dt="2024-10-16T09:02:19.197" v="9680" actId="20577"/>
          <ac:spMkLst>
            <pc:docMk/>
            <pc:sldMk cId="953484312" sldId="333"/>
            <ac:spMk id="10" creationId="{AD7876EC-5CC3-10B4-19A6-337EB6912FA4}"/>
          </ac:spMkLst>
        </pc:spChg>
        <pc:spChg chg="add mod">
          <ac:chgData name="Vincenzo Siano" userId="71a42ffe-20fc-4128-bd4c-a4123f411243" providerId="ADAL" clId="{B3B1D77C-FF61-4DD2-A175-F052E160B019}" dt="2024-10-13T14:48:13.062" v="7803" actId="1076"/>
          <ac:spMkLst>
            <pc:docMk/>
            <pc:sldMk cId="953484312" sldId="333"/>
            <ac:spMk id="12" creationId="{4EB82F48-6386-CD2E-B253-B7A45B257F65}"/>
          </ac:spMkLst>
        </pc:spChg>
        <pc:picChg chg="add mod">
          <ac:chgData name="Vincenzo Siano" userId="71a42ffe-20fc-4128-bd4c-a4123f411243" providerId="ADAL" clId="{B3B1D77C-FF61-4DD2-A175-F052E160B019}" dt="2024-10-16T10:13:56.973" v="10096" actId="14826"/>
          <ac:picMkLst>
            <pc:docMk/>
            <pc:sldMk cId="953484312" sldId="333"/>
            <ac:picMk id="3" creationId="{F5108971-34A4-9DBC-2C9C-7274D23545C0}"/>
          </ac:picMkLst>
        </pc:picChg>
        <pc:picChg chg="add mod modCrop">
          <ac:chgData name="Vincenzo Siano" userId="71a42ffe-20fc-4128-bd4c-a4123f411243" providerId="ADAL" clId="{B3B1D77C-FF61-4DD2-A175-F052E160B019}" dt="2024-10-16T10:13:51.969" v="10089" actId="732"/>
          <ac:picMkLst>
            <pc:docMk/>
            <pc:sldMk cId="953484312" sldId="333"/>
            <ac:picMk id="4" creationId="{69FDE81A-6565-76E3-E893-C7FDD9479249}"/>
          </ac:picMkLst>
        </pc:picChg>
        <pc:picChg chg="add del mod">
          <ac:chgData name="Vincenzo Siano" userId="71a42ffe-20fc-4128-bd4c-a4123f411243" providerId="ADAL" clId="{B3B1D77C-FF61-4DD2-A175-F052E160B019}" dt="2024-10-13T10:45:45.763" v="6797" actId="478"/>
          <ac:picMkLst>
            <pc:docMk/>
            <pc:sldMk cId="953484312" sldId="333"/>
            <ac:picMk id="11" creationId="{6C07BBF9-F14B-E24A-F09D-E274A874A1E6}"/>
          </ac:picMkLst>
        </pc:picChg>
        <pc:cxnChg chg="add mod">
          <ac:chgData name="Vincenzo Siano" userId="71a42ffe-20fc-4128-bd4c-a4123f411243" providerId="ADAL" clId="{B3B1D77C-FF61-4DD2-A175-F052E160B019}" dt="2024-10-13T16:53:54.937" v="8334" actId="1076"/>
          <ac:cxnSpMkLst>
            <pc:docMk/>
            <pc:sldMk cId="953484312" sldId="333"/>
            <ac:cxnSpMk id="2" creationId="{465270BE-5EA3-F9BF-C251-B7B412478B21}"/>
          </ac:cxnSpMkLst>
        </pc:cxnChg>
      </pc:sldChg>
      <pc:sldChg chg="addSp delSp modSp add mod modNotes modNotesTx">
        <pc:chgData name="Vincenzo Siano" userId="71a42ffe-20fc-4128-bd4c-a4123f411243" providerId="ADAL" clId="{B3B1D77C-FF61-4DD2-A175-F052E160B019}" dt="2024-10-19T13:54:23.406" v="11307" actId="113"/>
        <pc:sldMkLst>
          <pc:docMk/>
          <pc:sldMk cId="415253928" sldId="334"/>
        </pc:sldMkLst>
        <pc:spChg chg="add mod">
          <ac:chgData name="Vincenzo Siano" userId="71a42ffe-20fc-4128-bd4c-a4123f411243" providerId="ADAL" clId="{B3B1D77C-FF61-4DD2-A175-F052E160B019}" dt="2024-10-15T16:40:43.358" v="9517" actId="2711"/>
          <ac:spMkLst>
            <pc:docMk/>
            <pc:sldMk cId="415253928" sldId="334"/>
            <ac:spMk id="2" creationId="{3BF6EF2F-0926-38EE-743D-BFD2BBF49656}"/>
          </ac:spMkLst>
        </pc:spChg>
        <pc:spChg chg="add del mod">
          <ac:chgData name="Vincenzo Siano" userId="71a42ffe-20fc-4128-bd4c-a4123f411243" providerId="ADAL" clId="{B3B1D77C-FF61-4DD2-A175-F052E160B019}" dt="2024-10-16T09:00:18.284" v="9654" actId="478"/>
          <ac:spMkLst>
            <pc:docMk/>
            <pc:sldMk cId="415253928" sldId="334"/>
            <ac:spMk id="3" creationId="{3C56923D-4C8E-4F40-5CC6-D96CE7CABF7F}"/>
          </ac:spMkLst>
        </pc:spChg>
        <pc:spChg chg="del">
          <ac:chgData name="Vincenzo Siano" userId="71a42ffe-20fc-4128-bd4c-a4123f411243" providerId="ADAL" clId="{B3B1D77C-FF61-4DD2-A175-F052E160B019}" dt="2024-10-12T16:51:00.738" v="4659" actId="478"/>
          <ac:spMkLst>
            <pc:docMk/>
            <pc:sldMk cId="415253928" sldId="334"/>
            <ac:spMk id="3" creationId="{93F0DAD7-30F2-FFBE-F13A-E2E2E3D1CEDA}"/>
          </ac:spMkLst>
        </pc:spChg>
        <pc:spChg chg="mod">
          <ac:chgData name="Vincenzo Siano" userId="71a42ffe-20fc-4128-bd4c-a4123f411243" providerId="ADAL" clId="{B3B1D77C-FF61-4DD2-A175-F052E160B019}" dt="2024-10-12T16:50:38.398" v="4658" actId="20577"/>
          <ac:spMkLst>
            <pc:docMk/>
            <pc:sldMk cId="415253928" sldId="334"/>
            <ac:spMk id="9" creationId="{3322B3E0-2C70-900A-832E-64832D469F78}"/>
          </ac:spMkLst>
        </pc:spChg>
        <pc:spChg chg="del">
          <ac:chgData name="Vincenzo Siano" userId="71a42ffe-20fc-4128-bd4c-a4123f411243" providerId="ADAL" clId="{B3B1D77C-FF61-4DD2-A175-F052E160B019}" dt="2024-10-14T15:36:38.394" v="9446" actId="478"/>
          <ac:spMkLst>
            <pc:docMk/>
            <pc:sldMk cId="415253928" sldId="334"/>
            <ac:spMk id="10" creationId="{356C28A8-4727-793A-C246-45147B9986C8}"/>
          </ac:spMkLst>
        </pc:spChg>
        <pc:spChg chg="add mod">
          <ac:chgData name="Vincenzo Siano" userId="71a42ffe-20fc-4128-bd4c-a4123f411243" providerId="ADAL" clId="{B3B1D77C-FF61-4DD2-A175-F052E160B019}" dt="2024-10-16T13:36:09.497" v="10273" actId="20577"/>
          <ac:spMkLst>
            <pc:docMk/>
            <pc:sldMk cId="415253928" sldId="334"/>
            <ac:spMk id="11" creationId="{B8B9F65E-3081-27EE-AD26-3E47D1E5B579}"/>
          </ac:spMkLst>
        </pc:spChg>
        <pc:picChg chg="add del mod modCrop">
          <ac:chgData name="Vincenzo Siano" userId="71a42ffe-20fc-4128-bd4c-a4123f411243" providerId="ADAL" clId="{B3B1D77C-FF61-4DD2-A175-F052E160B019}" dt="2024-10-15T20:56:39.126" v="9561" actId="478"/>
          <ac:picMkLst>
            <pc:docMk/>
            <pc:sldMk cId="415253928" sldId="334"/>
            <ac:picMk id="4" creationId="{F493017C-0A96-DCC5-AEFE-3605DD65B77C}"/>
          </ac:picMkLst>
        </pc:picChg>
        <pc:picChg chg="add mod">
          <ac:chgData name="Vincenzo Siano" userId="71a42ffe-20fc-4128-bd4c-a4123f411243" providerId="ADAL" clId="{B3B1D77C-FF61-4DD2-A175-F052E160B019}" dt="2024-10-16T09:47:59.818" v="9851" actId="14826"/>
          <ac:picMkLst>
            <pc:docMk/>
            <pc:sldMk cId="415253928" sldId="334"/>
            <ac:picMk id="5" creationId="{613E189E-81B6-C32D-BA2A-302B00FB94CD}"/>
          </ac:picMkLst>
        </pc:picChg>
        <pc:picChg chg="add mod">
          <ac:chgData name="Vincenzo Siano" userId="71a42ffe-20fc-4128-bd4c-a4123f411243" providerId="ADAL" clId="{B3B1D77C-FF61-4DD2-A175-F052E160B019}" dt="2024-10-16T09:53:20.038" v="9919" actId="1076"/>
          <ac:picMkLst>
            <pc:docMk/>
            <pc:sldMk cId="415253928" sldId="334"/>
            <ac:picMk id="10" creationId="{929A4E71-C780-D21F-EB98-A80F6D6B155C}"/>
          </ac:picMkLst>
        </pc:picChg>
      </pc:sldChg>
      <pc:sldChg chg="addSp delSp modSp new del mod setBg">
        <pc:chgData name="Vincenzo Siano" userId="71a42ffe-20fc-4128-bd4c-a4123f411243" providerId="ADAL" clId="{B3B1D77C-FF61-4DD2-A175-F052E160B019}" dt="2024-10-14T15:15:37.591" v="9319" actId="47"/>
        <pc:sldMkLst>
          <pc:docMk/>
          <pc:sldMk cId="2907421027" sldId="335"/>
        </pc:sldMkLst>
        <pc:spChg chg="del">
          <ac:chgData name="Vincenzo Siano" userId="71a42ffe-20fc-4128-bd4c-a4123f411243" providerId="ADAL" clId="{B3B1D77C-FF61-4DD2-A175-F052E160B019}" dt="2024-10-13T09:51:50.585" v="6172" actId="478"/>
          <ac:spMkLst>
            <pc:docMk/>
            <pc:sldMk cId="2907421027" sldId="335"/>
            <ac:spMk id="2" creationId="{3E3E24CA-611B-9BEC-EE7A-D6D21F18DCE2}"/>
          </ac:spMkLst>
        </pc:spChg>
        <pc:spChg chg="del">
          <ac:chgData name="Vincenzo Siano" userId="71a42ffe-20fc-4128-bd4c-a4123f411243" providerId="ADAL" clId="{B3B1D77C-FF61-4DD2-A175-F052E160B019}" dt="2024-10-13T09:51:52.149" v="6173" actId="478"/>
          <ac:spMkLst>
            <pc:docMk/>
            <pc:sldMk cId="2907421027" sldId="335"/>
            <ac:spMk id="3" creationId="{58918561-A423-8271-38A0-CA9E9EDAF75B}"/>
          </ac:spMkLst>
        </pc:spChg>
        <pc:spChg chg="add del">
          <ac:chgData name="Vincenzo Siano" userId="71a42ffe-20fc-4128-bd4c-a4123f411243" providerId="ADAL" clId="{B3B1D77C-FF61-4DD2-A175-F052E160B019}" dt="2024-10-13T09:52:13.830" v="6177" actId="26606"/>
          <ac:spMkLst>
            <pc:docMk/>
            <pc:sldMk cId="2907421027" sldId="335"/>
            <ac:spMk id="9" creationId="{32BC26D8-82FB-445E-AA49-62A77D7C1EE0}"/>
          </ac:spMkLst>
        </pc:spChg>
        <pc:spChg chg="add del">
          <ac:chgData name="Vincenzo Siano" userId="71a42ffe-20fc-4128-bd4c-a4123f411243" providerId="ADAL" clId="{B3B1D77C-FF61-4DD2-A175-F052E160B019}" dt="2024-10-13T09:52:13.830" v="6177" actId="26606"/>
          <ac:spMkLst>
            <pc:docMk/>
            <pc:sldMk cId="2907421027" sldId="335"/>
            <ac:spMk id="11" creationId="{CB44330D-EA18-4254-AA95-EB49948539B8}"/>
          </ac:spMkLst>
        </pc:spChg>
        <pc:spChg chg="add del">
          <ac:chgData name="Vincenzo Siano" userId="71a42ffe-20fc-4128-bd4c-a4123f411243" providerId="ADAL" clId="{B3B1D77C-FF61-4DD2-A175-F052E160B019}" dt="2024-10-13T09:52:17.500" v="6185" actId="26606"/>
          <ac:spMkLst>
            <pc:docMk/>
            <pc:sldMk cId="2907421027" sldId="335"/>
            <ac:spMk id="13" creationId="{29FDB030-9B49-4CED-8CCD-4D99382388AC}"/>
          </ac:spMkLst>
        </pc:spChg>
        <pc:spChg chg="add del">
          <ac:chgData name="Vincenzo Siano" userId="71a42ffe-20fc-4128-bd4c-a4123f411243" providerId="ADAL" clId="{B3B1D77C-FF61-4DD2-A175-F052E160B019}" dt="2024-10-13T09:52:14.485" v="6179" actId="26606"/>
          <ac:spMkLst>
            <pc:docMk/>
            <pc:sldMk cId="2907421027" sldId="335"/>
            <ac:spMk id="14" creationId="{86FF76B9-219D-4469-AF87-0236D29032F1}"/>
          </ac:spMkLst>
        </pc:spChg>
        <pc:spChg chg="add del">
          <ac:chgData name="Vincenzo Siano" userId="71a42ffe-20fc-4128-bd4c-a4123f411243" providerId="ADAL" clId="{B3B1D77C-FF61-4DD2-A175-F052E160B019}" dt="2024-10-13T09:52:14.485" v="6179" actId="26606"/>
          <ac:spMkLst>
            <pc:docMk/>
            <pc:sldMk cId="2907421027" sldId="335"/>
            <ac:spMk id="15" creationId="{2E80C965-DB6D-4F81-9E9E-B027384D0BD6}"/>
          </ac:spMkLst>
        </pc:spChg>
        <pc:spChg chg="add del">
          <ac:chgData name="Vincenzo Siano" userId="71a42ffe-20fc-4128-bd4c-a4123f411243" providerId="ADAL" clId="{B3B1D77C-FF61-4DD2-A175-F052E160B019}" dt="2024-10-13T09:52:14.485" v="6179" actId="26606"/>
          <ac:spMkLst>
            <pc:docMk/>
            <pc:sldMk cId="2907421027" sldId="335"/>
            <ac:spMk id="17" creationId="{633C5E46-DAC5-4661-9C87-22B08E2A512F}"/>
          </ac:spMkLst>
        </pc:spChg>
        <pc:spChg chg="add del">
          <ac:chgData name="Vincenzo Siano" userId="71a42ffe-20fc-4128-bd4c-a4123f411243" providerId="ADAL" clId="{B3B1D77C-FF61-4DD2-A175-F052E160B019}" dt="2024-10-13T09:52:16.020" v="6181" actId="26606"/>
          <ac:spMkLst>
            <pc:docMk/>
            <pc:sldMk cId="2907421027" sldId="335"/>
            <ac:spMk id="19" creationId="{AB8C311F-7253-4AED-9701-7FC0708C41C7}"/>
          </ac:spMkLst>
        </pc:spChg>
        <pc:spChg chg="add del">
          <ac:chgData name="Vincenzo Siano" userId="71a42ffe-20fc-4128-bd4c-a4123f411243" providerId="ADAL" clId="{B3B1D77C-FF61-4DD2-A175-F052E160B019}" dt="2024-10-13T09:52:16.020" v="6181" actId="26606"/>
          <ac:spMkLst>
            <pc:docMk/>
            <pc:sldMk cId="2907421027" sldId="335"/>
            <ac:spMk id="20" creationId="{E2384209-CB15-4CDF-9D31-C44FD9A3F20D}"/>
          </ac:spMkLst>
        </pc:spChg>
        <pc:spChg chg="add del">
          <ac:chgData name="Vincenzo Siano" userId="71a42ffe-20fc-4128-bd4c-a4123f411243" providerId="ADAL" clId="{B3B1D77C-FF61-4DD2-A175-F052E160B019}" dt="2024-10-13T09:52:16.020" v="6181" actId="26606"/>
          <ac:spMkLst>
            <pc:docMk/>
            <pc:sldMk cId="2907421027" sldId="335"/>
            <ac:spMk id="21" creationId="{2633B3B5-CC90-43F0-8714-D31D1F3F0209}"/>
          </ac:spMkLst>
        </pc:spChg>
        <pc:spChg chg="add del">
          <ac:chgData name="Vincenzo Siano" userId="71a42ffe-20fc-4128-bd4c-a4123f411243" providerId="ADAL" clId="{B3B1D77C-FF61-4DD2-A175-F052E160B019}" dt="2024-10-13T09:52:16.020" v="6181" actId="26606"/>
          <ac:spMkLst>
            <pc:docMk/>
            <pc:sldMk cId="2907421027" sldId="335"/>
            <ac:spMk id="22" creationId="{A8D57A06-A426-446D-B02C-A2DC6B62E45E}"/>
          </ac:spMkLst>
        </pc:spChg>
        <pc:spChg chg="add del">
          <ac:chgData name="Vincenzo Siano" userId="71a42ffe-20fc-4128-bd4c-a4123f411243" providerId="ADAL" clId="{B3B1D77C-FF61-4DD2-A175-F052E160B019}" dt="2024-10-13T09:52:17.006" v="6183" actId="26606"/>
          <ac:spMkLst>
            <pc:docMk/>
            <pc:sldMk cId="2907421027" sldId="335"/>
            <ac:spMk id="24" creationId="{01D0AF59-99C3-4251-AB9A-C966C6AD4400}"/>
          </ac:spMkLst>
        </pc:spChg>
        <pc:spChg chg="add del">
          <ac:chgData name="Vincenzo Siano" userId="71a42ffe-20fc-4128-bd4c-a4123f411243" providerId="ADAL" clId="{B3B1D77C-FF61-4DD2-A175-F052E160B019}" dt="2024-10-13T09:52:17.006" v="6183" actId="26606"/>
          <ac:spMkLst>
            <pc:docMk/>
            <pc:sldMk cId="2907421027" sldId="335"/>
            <ac:spMk id="25" creationId="{1855405F-37A2-4869-9154-F8BE3BECE6C3}"/>
          </ac:spMkLst>
        </pc:spChg>
        <pc:spChg chg="add del">
          <ac:chgData name="Vincenzo Siano" userId="71a42ffe-20fc-4128-bd4c-a4123f411243" providerId="ADAL" clId="{B3B1D77C-FF61-4DD2-A175-F052E160B019}" dt="2024-10-13T09:52:17.500" v="6185" actId="26606"/>
          <ac:spMkLst>
            <pc:docMk/>
            <pc:sldMk cId="2907421027" sldId="335"/>
            <ac:spMk id="27" creationId="{F3060C83-F051-4F0E-ABAD-AA0DFC48B218}"/>
          </ac:spMkLst>
        </pc:spChg>
        <pc:spChg chg="add del">
          <ac:chgData name="Vincenzo Siano" userId="71a42ffe-20fc-4128-bd4c-a4123f411243" providerId="ADAL" clId="{B3B1D77C-FF61-4DD2-A175-F052E160B019}" dt="2024-10-13T09:52:17.500" v="6185" actId="26606"/>
          <ac:spMkLst>
            <pc:docMk/>
            <pc:sldMk cId="2907421027" sldId="335"/>
            <ac:spMk id="28" creationId="{83C98ABE-055B-441F-B07E-44F97F083C39}"/>
          </ac:spMkLst>
        </pc:spChg>
        <pc:spChg chg="add del">
          <ac:chgData name="Vincenzo Siano" userId="71a42ffe-20fc-4128-bd4c-a4123f411243" providerId="ADAL" clId="{B3B1D77C-FF61-4DD2-A175-F052E160B019}" dt="2024-10-13T09:52:17.500" v="6185" actId="26606"/>
          <ac:spMkLst>
            <pc:docMk/>
            <pc:sldMk cId="2907421027" sldId="335"/>
            <ac:spMk id="29" creationId="{3783CA14-24A1-485C-8B30-D6A5D87987AD}"/>
          </ac:spMkLst>
        </pc:spChg>
        <pc:spChg chg="add del">
          <ac:chgData name="Vincenzo Siano" userId="71a42ffe-20fc-4128-bd4c-a4123f411243" providerId="ADAL" clId="{B3B1D77C-FF61-4DD2-A175-F052E160B019}" dt="2024-10-13T09:52:17.500" v="6185" actId="26606"/>
          <ac:spMkLst>
            <pc:docMk/>
            <pc:sldMk cId="2907421027" sldId="335"/>
            <ac:spMk id="30" creationId="{9A97C86A-04D6-40F7-AE84-31AB43E6A846}"/>
          </ac:spMkLst>
        </pc:spChg>
        <pc:spChg chg="add del">
          <ac:chgData name="Vincenzo Siano" userId="71a42ffe-20fc-4128-bd4c-a4123f411243" providerId="ADAL" clId="{B3B1D77C-FF61-4DD2-A175-F052E160B019}" dt="2024-10-13T09:52:17.500" v="6185" actId="26606"/>
          <ac:spMkLst>
            <pc:docMk/>
            <pc:sldMk cId="2907421027" sldId="335"/>
            <ac:spMk id="31" creationId="{FF9F2414-84E8-453E-B1F3-389FDE8192D9}"/>
          </ac:spMkLst>
        </pc:spChg>
        <pc:spChg chg="add del">
          <ac:chgData name="Vincenzo Siano" userId="71a42ffe-20fc-4128-bd4c-a4123f411243" providerId="ADAL" clId="{B3B1D77C-FF61-4DD2-A175-F052E160B019}" dt="2024-10-13T09:52:17.500" v="6185" actId="26606"/>
          <ac:spMkLst>
            <pc:docMk/>
            <pc:sldMk cId="2907421027" sldId="335"/>
            <ac:spMk id="32" creationId="{3ECA69A1-7536-43AC-85EF-C7106179F5ED}"/>
          </ac:spMkLst>
        </pc:spChg>
        <pc:spChg chg="add del">
          <ac:chgData name="Vincenzo Siano" userId="71a42ffe-20fc-4128-bd4c-a4123f411243" providerId="ADAL" clId="{B3B1D77C-FF61-4DD2-A175-F052E160B019}" dt="2024-10-13T09:52:18.342" v="6187" actId="26606"/>
          <ac:spMkLst>
            <pc:docMk/>
            <pc:sldMk cId="2907421027" sldId="335"/>
            <ac:spMk id="34" creationId="{01D0AF59-99C3-4251-AB9A-C966C6AD4400}"/>
          </ac:spMkLst>
        </pc:spChg>
        <pc:spChg chg="add del">
          <ac:chgData name="Vincenzo Siano" userId="71a42ffe-20fc-4128-bd4c-a4123f411243" providerId="ADAL" clId="{B3B1D77C-FF61-4DD2-A175-F052E160B019}" dt="2024-10-13T09:52:18.342" v="6187" actId="26606"/>
          <ac:spMkLst>
            <pc:docMk/>
            <pc:sldMk cId="2907421027" sldId="335"/>
            <ac:spMk id="35" creationId="{1855405F-37A2-4869-9154-F8BE3BECE6C3}"/>
          </ac:spMkLst>
        </pc:spChg>
        <pc:spChg chg="add del">
          <ac:chgData name="Vincenzo Siano" userId="71a42ffe-20fc-4128-bd4c-a4123f411243" providerId="ADAL" clId="{B3B1D77C-FF61-4DD2-A175-F052E160B019}" dt="2024-10-13T09:52:19.983" v="6189" actId="26606"/>
          <ac:spMkLst>
            <pc:docMk/>
            <pc:sldMk cId="2907421027" sldId="335"/>
            <ac:spMk id="37" creationId="{AB8C311F-7253-4AED-9701-7FC0708C41C7}"/>
          </ac:spMkLst>
        </pc:spChg>
        <pc:spChg chg="add del">
          <ac:chgData name="Vincenzo Siano" userId="71a42ffe-20fc-4128-bd4c-a4123f411243" providerId="ADAL" clId="{B3B1D77C-FF61-4DD2-A175-F052E160B019}" dt="2024-10-13T09:52:19.983" v="6189" actId="26606"/>
          <ac:spMkLst>
            <pc:docMk/>
            <pc:sldMk cId="2907421027" sldId="335"/>
            <ac:spMk id="38" creationId="{FD073016-B734-483B-8953-5BADEE145112}"/>
          </ac:spMkLst>
        </pc:spChg>
        <pc:spChg chg="add del">
          <ac:chgData name="Vincenzo Siano" userId="71a42ffe-20fc-4128-bd4c-a4123f411243" providerId="ADAL" clId="{B3B1D77C-FF61-4DD2-A175-F052E160B019}" dt="2024-10-13T09:52:19.983" v="6189" actId="26606"/>
          <ac:spMkLst>
            <pc:docMk/>
            <pc:sldMk cId="2907421027" sldId="335"/>
            <ac:spMk id="39" creationId="{90A7EAB6-59D3-4325-8DE6-E0CA4009CE53}"/>
          </ac:spMkLst>
        </pc:spChg>
        <pc:spChg chg="add del">
          <ac:chgData name="Vincenzo Siano" userId="71a42ffe-20fc-4128-bd4c-a4123f411243" providerId="ADAL" clId="{B3B1D77C-FF61-4DD2-A175-F052E160B019}" dt="2024-10-13T09:52:19.983" v="6189" actId="26606"/>
          <ac:spMkLst>
            <pc:docMk/>
            <pc:sldMk cId="2907421027" sldId="335"/>
            <ac:spMk id="40" creationId="{A8D57A06-A426-446D-B02C-A2DC6B62E45E}"/>
          </ac:spMkLst>
        </pc:spChg>
        <pc:grpChg chg="add del">
          <ac:chgData name="Vincenzo Siano" userId="71a42ffe-20fc-4128-bd4c-a4123f411243" providerId="ADAL" clId="{B3B1D77C-FF61-4DD2-A175-F052E160B019}" dt="2024-10-13T09:52:14.485" v="6179" actId="26606"/>
          <ac:grpSpMkLst>
            <pc:docMk/>
            <pc:sldMk cId="2907421027" sldId="335"/>
            <ac:grpSpMk id="16" creationId="{DB88BD78-87E1-424D-B479-C37D8E41B12E}"/>
          </ac:grpSpMkLst>
        </pc:grpChg>
        <pc:picChg chg="add mod">
          <ac:chgData name="Vincenzo Siano" userId="71a42ffe-20fc-4128-bd4c-a4123f411243" providerId="ADAL" clId="{B3B1D77C-FF61-4DD2-A175-F052E160B019}" dt="2024-10-13T09:52:19.983" v="6189" actId="26606"/>
          <ac:picMkLst>
            <pc:docMk/>
            <pc:sldMk cId="2907421027" sldId="335"/>
            <ac:picMk id="4" creationId="{CE8C07CE-FB0D-DB79-AA40-099AF6EFEF54}"/>
          </ac:picMkLst>
        </pc:picChg>
      </pc:sldChg>
      <pc:sldChg chg="addSp delSp modSp add mod ord modNotes modNotesTx">
        <pc:chgData name="Vincenzo Siano" userId="71a42ffe-20fc-4128-bd4c-a4123f411243" providerId="ADAL" clId="{B3B1D77C-FF61-4DD2-A175-F052E160B019}" dt="2024-10-19T13:54:30.800" v="11308" actId="113"/>
        <pc:sldMkLst>
          <pc:docMk/>
          <pc:sldMk cId="2921435774" sldId="336"/>
        </pc:sldMkLst>
        <pc:spChg chg="add mod">
          <ac:chgData name="Vincenzo Siano" userId="71a42ffe-20fc-4128-bd4c-a4123f411243" providerId="ADAL" clId="{B3B1D77C-FF61-4DD2-A175-F052E160B019}" dt="2024-10-13T12:46:06.772" v="7165" actId="20577"/>
          <ac:spMkLst>
            <pc:docMk/>
            <pc:sldMk cId="2921435774" sldId="336"/>
            <ac:spMk id="2" creationId="{D6BE4126-8900-91CC-7825-BDBD74226F8E}"/>
          </ac:spMkLst>
        </pc:spChg>
        <pc:spChg chg="add mod">
          <ac:chgData name="Vincenzo Siano" userId="71a42ffe-20fc-4128-bd4c-a4123f411243" providerId="ADAL" clId="{B3B1D77C-FF61-4DD2-A175-F052E160B019}" dt="2024-10-16T09:01:43.659" v="9669" actId="20577"/>
          <ac:spMkLst>
            <pc:docMk/>
            <pc:sldMk cId="2921435774" sldId="336"/>
            <ac:spMk id="3" creationId="{4D59CEEB-CA8F-D014-9D18-A8744057F479}"/>
          </ac:spMkLst>
        </pc:spChg>
        <pc:spChg chg="del">
          <ac:chgData name="Vincenzo Siano" userId="71a42ffe-20fc-4128-bd4c-a4123f411243" providerId="ADAL" clId="{B3B1D77C-FF61-4DD2-A175-F052E160B019}" dt="2024-10-13T10:48:59.366" v="6870" actId="478"/>
          <ac:spMkLst>
            <pc:docMk/>
            <pc:sldMk cId="2921435774" sldId="336"/>
            <ac:spMk id="5" creationId="{856A595E-6603-1E6E-019B-CBD0656D4E6F}"/>
          </ac:spMkLst>
        </pc:spChg>
        <pc:spChg chg="add mod">
          <ac:chgData name="Vincenzo Siano" userId="71a42ffe-20fc-4128-bd4c-a4123f411243" providerId="ADAL" clId="{B3B1D77C-FF61-4DD2-A175-F052E160B019}" dt="2024-10-13T12:49:05.660" v="7199" actId="20577"/>
          <ac:spMkLst>
            <pc:docMk/>
            <pc:sldMk cId="2921435774" sldId="336"/>
            <ac:spMk id="6" creationId="{C92D1008-4AC2-C1AA-2DA5-836003A2F9B5}"/>
          </ac:spMkLst>
        </pc:spChg>
        <pc:spChg chg="mod">
          <ac:chgData name="Vincenzo Siano" userId="71a42ffe-20fc-4128-bd4c-a4123f411243" providerId="ADAL" clId="{B3B1D77C-FF61-4DD2-A175-F052E160B019}" dt="2024-10-13T12:50:55.904" v="7222" actId="20577"/>
          <ac:spMkLst>
            <pc:docMk/>
            <pc:sldMk cId="2921435774" sldId="336"/>
            <ac:spMk id="9" creationId="{C94C8A57-EF5F-6563-7520-B3D84430DB18}"/>
          </ac:spMkLst>
        </pc:spChg>
        <pc:spChg chg="del">
          <ac:chgData name="Vincenzo Siano" userId="71a42ffe-20fc-4128-bd4c-a4123f411243" providerId="ADAL" clId="{B3B1D77C-FF61-4DD2-A175-F052E160B019}" dt="2024-10-14T15:36:51.535" v="9452" actId="478"/>
          <ac:spMkLst>
            <pc:docMk/>
            <pc:sldMk cId="2921435774" sldId="336"/>
            <ac:spMk id="10" creationId="{190B2350-0DEF-2AC5-162B-79B0C0F3908D}"/>
          </ac:spMkLst>
        </pc:spChg>
        <pc:spChg chg="add del mod">
          <ac:chgData name="Vincenzo Siano" userId="71a42ffe-20fc-4128-bd4c-a4123f411243" providerId="ADAL" clId="{B3B1D77C-FF61-4DD2-A175-F052E160B019}" dt="2024-10-16T14:00:23.895" v="10319" actId="478"/>
          <ac:spMkLst>
            <pc:docMk/>
            <pc:sldMk cId="2921435774" sldId="336"/>
            <ac:spMk id="10" creationId="{378FF770-69D7-D4A4-B21B-26FCF104D0E5}"/>
          </ac:spMkLst>
        </pc:spChg>
        <pc:spChg chg="add mod">
          <ac:chgData name="Vincenzo Siano" userId="71a42ffe-20fc-4128-bd4c-a4123f411243" providerId="ADAL" clId="{B3B1D77C-FF61-4DD2-A175-F052E160B019}" dt="2024-10-13T13:00:22.410" v="7283" actId="1076"/>
          <ac:spMkLst>
            <pc:docMk/>
            <pc:sldMk cId="2921435774" sldId="336"/>
            <ac:spMk id="11" creationId="{DE3B2AF4-B8AD-BFA1-59D7-82AE4EA1F3E2}"/>
          </ac:spMkLst>
        </pc:spChg>
        <pc:spChg chg="del">
          <ac:chgData name="Vincenzo Siano" userId="71a42ffe-20fc-4128-bd4c-a4123f411243" providerId="ADAL" clId="{B3B1D77C-FF61-4DD2-A175-F052E160B019}" dt="2024-10-13T10:49:01.795" v="6871" actId="478"/>
          <ac:spMkLst>
            <pc:docMk/>
            <pc:sldMk cId="2921435774" sldId="336"/>
            <ac:spMk id="12" creationId="{4EB82F48-6386-CD2E-B253-B7A45B257F65}"/>
          </ac:spMkLst>
        </pc:spChg>
        <pc:spChg chg="add mod">
          <ac:chgData name="Vincenzo Siano" userId="71a42ffe-20fc-4128-bd4c-a4123f411243" providerId="ADAL" clId="{B3B1D77C-FF61-4DD2-A175-F052E160B019}" dt="2024-10-16T14:00:23.018" v="10318" actId="1076"/>
          <ac:spMkLst>
            <pc:docMk/>
            <pc:sldMk cId="2921435774" sldId="336"/>
            <ac:spMk id="12" creationId="{978BBFA4-0086-34C3-251B-F9CC5C98BB36}"/>
          </ac:spMkLst>
        </pc:spChg>
        <pc:spChg chg="add del mod">
          <ac:chgData name="Vincenzo Siano" userId="71a42ffe-20fc-4128-bd4c-a4123f411243" providerId="ADAL" clId="{B3B1D77C-FF61-4DD2-A175-F052E160B019}" dt="2024-10-16T09:01:38.607" v="9666" actId="478"/>
          <ac:spMkLst>
            <pc:docMk/>
            <pc:sldMk cId="2921435774" sldId="336"/>
            <ac:spMk id="33" creationId="{171360F2-0D42-DC91-421A-426F97B870B1}"/>
          </ac:spMkLst>
        </pc:spChg>
        <pc:picChg chg="del">
          <ac:chgData name="Vincenzo Siano" userId="71a42ffe-20fc-4128-bd4c-a4123f411243" providerId="ADAL" clId="{B3B1D77C-FF61-4DD2-A175-F052E160B019}" dt="2024-10-13T10:49:09.330" v="6873" actId="478"/>
          <ac:picMkLst>
            <pc:docMk/>
            <pc:sldMk cId="2921435774" sldId="336"/>
            <ac:picMk id="3" creationId="{F5108971-34A4-9DBC-2C9C-7274D23545C0}"/>
          </ac:picMkLst>
        </pc:picChg>
        <pc:picChg chg="del">
          <ac:chgData name="Vincenzo Siano" userId="71a42ffe-20fc-4128-bd4c-a4123f411243" providerId="ADAL" clId="{B3B1D77C-FF61-4DD2-A175-F052E160B019}" dt="2024-10-13T10:49:05.831" v="6872" actId="478"/>
          <ac:picMkLst>
            <pc:docMk/>
            <pc:sldMk cId="2921435774" sldId="336"/>
            <ac:picMk id="4" creationId="{69FDE81A-6565-76E3-E893-C7FDD9479249}"/>
          </ac:picMkLst>
        </pc:picChg>
        <pc:picChg chg="add mod">
          <ac:chgData name="Vincenzo Siano" userId="71a42ffe-20fc-4128-bd4c-a4123f411243" providerId="ADAL" clId="{B3B1D77C-FF61-4DD2-A175-F052E160B019}" dt="2024-10-14T15:19:42.352" v="9342" actId="14100"/>
          <ac:picMkLst>
            <pc:docMk/>
            <pc:sldMk cId="2921435774" sldId="336"/>
            <ac:picMk id="4" creationId="{B422507F-0212-D718-CE37-B9089C9A7B5F}"/>
          </ac:picMkLst>
        </pc:picChg>
        <pc:picChg chg="add del mod">
          <ac:chgData name="Vincenzo Siano" userId="71a42ffe-20fc-4128-bd4c-a4123f411243" providerId="ADAL" clId="{B3B1D77C-FF61-4DD2-A175-F052E160B019}" dt="2024-10-13T10:50:57.719" v="6923" actId="478"/>
          <ac:picMkLst>
            <pc:docMk/>
            <pc:sldMk cId="2921435774" sldId="336"/>
            <ac:picMk id="14" creationId="{B639462F-1D03-EAAE-00F5-EDEA8D05FEEE}"/>
          </ac:picMkLst>
        </pc:picChg>
        <pc:picChg chg="add del mod">
          <ac:chgData name="Vincenzo Siano" userId="71a42ffe-20fc-4128-bd4c-a4123f411243" providerId="ADAL" clId="{B3B1D77C-FF61-4DD2-A175-F052E160B019}" dt="2024-10-13T10:50:57.210" v="6922" actId="478"/>
          <ac:picMkLst>
            <pc:docMk/>
            <pc:sldMk cId="2921435774" sldId="336"/>
            <ac:picMk id="16" creationId="{C5067E1C-93B1-E602-0D02-A908B3FC489D}"/>
          </ac:picMkLst>
        </pc:picChg>
        <pc:picChg chg="add mod">
          <ac:chgData name="Vincenzo Siano" userId="71a42ffe-20fc-4128-bd4c-a4123f411243" providerId="ADAL" clId="{B3B1D77C-FF61-4DD2-A175-F052E160B019}" dt="2024-10-14T15:19:16.976" v="9339" actId="14100"/>
          <ac:picMkLst>
            <pc:docMk/>
            <pc:sldMk cId="2921435774" sldId="336"/>
            <ac:picMk id="17" creationId="{B2A242CD-78EC-9793-4812-708C2DF1444F}"/>
          </ac:picMkLst>
        </pc:picChg>
        <pc:picChg chg="add del mod">
          <ac:chgData name="Vincenzo Siano" userId="71a42ffe-20fc-4128-bd4c-a4123f411243" providerId="ADAL" clId="{B3B1D77C-FF61-4DD2-A175-F052E160B019}" dt="2024-10-13T10:50:56.634" v="6921" actId="478"/>
          <ac:picMkLst>
            <pc:docMk/>
            <pc:sldMk cId="2921435774" sldId="336"/>
            <ac:picMk id="18" creationId="{1EDC39F1-6193-4E5D-7D57-CCD8C84CA0E3}"/>
          </ac:picMkLst>
        </pc:picChg>
        <pc:picChg chg="add mod ord modCrop">
          <ac:chgData name="Vincenzo Siano" userId="71a42ffe-20fc-4128-bd4c-a4123f411243" providerId="ADAL" clId="{B3B1D77C-FF61-4DD2-A175-F052E160B019}" dt="2024-10-16T10:14:40.255" v="10103" actId="14826"/>
          <ac:picMkLst>
            <pc:docMk/>
            <pc:sldMk cId="2921435774" sldId="336"/>
            <ac:picMk id="20" creationId="{CB247337-4BE7-A1FF-0B8F-E385E83A398B}"/>
          </ac:picMkLst>
        </pc:picChg>
        <pc:picChg chg="add mod ord">
          <ac:chgData name="Vincenzo Siano" userId="71a42ffe-20fc-4128-bd4c-a4123f411243" providerId="ADAL" clId="{B3B1D77C-FF61-4DD2-A175-F052E160B019}" dt="2024-10-16T10:14:40.736" v="10104" actId="14826"/>
          <ac:picMkLst>
            <pc:docMk/>
            <pc:sldMk cId="2921435774" sldId="336"/>
            <ac:picMk id="21" creationId="{4252319B-8249-B1EB-C771-1E2B41AC7B0D}"/>
          </ac:picMkLst>
        </pc:picChg>
        <pc:picChg chg="add mod">
          <ac:chgData name="Vincenzo Siano" userId="71a42ffe-20fc-4128-bd4c-a4123f411243" providerId="ADAL" clId="{B3B1D77C-FF61-4DD2-A175-F052E160B019}" dt="2024-10-16T10:15:04.119" v="10135" actId="14826"/>
          <ac:picMkLst>
            <pc:docMk/>
            <pc:sldMk cId="2921435774" sldId="336"/>
            <ac:picMk id="22" creationId="{CD122C0B-2798-FF3E-5DE3-4D107442B497}"/>
          </ac:picMkLst>
        </pc:picChg>
        <pc:picChg chg="add mod modCrop">
          <ac:chgData name="Vincenzo Siano" userId="71a42ffe-20fc-4128-bd4c-a4123f411243" providerId="ADAL" clId="{B3B1D77C-FF61-4DD2-A175-F052E160B019}" dt="2024-10-14T15:21:21.417" v="9352" actId="1076"/>
          <ac:picMkLst>
            <pc:docMk/>
            <pc:sldMk cId="2921435774" sldId="336"/>
            <ac:picMk id="23" creationId="{4D196BE8-5C35-6771-531F-59CB9055A7AA}"/>
          </ac:picMkLst>
        </pc:picChg>
        <pc:picChg chg="add mod">
          <ac:chgData name="Vincenzo Siano" userId="71a42ffe-20fc-4128-bd4c-a4123f411243" providerId="ADAL" clId="{B3B1D77C-FF61-4DD2-A175-F052E160B019}" dt="2024-10-14T15:27:07.442" v="9405" actId="14100"/>
          <ac:picMkLst>
            <pc:docMk/>
            <pc:sldMk cId="2921435774" sldId="336"/>
            <ac:picMk id="29" creationId="{B888FDFD-C9FD-EA14-B03D-EBE3DBC28C3F}"/>
          </ac:picMkLst>
        </pc:picChg>
        <pc:picChg chg="add mod modCrop">
          <ac:chgData name="Vincenzo Siano" userId="71a42ffe-20fc-4128-bd4c-a4123f411243" providerId="ADAL" clId="{B3B1D77C-FF61-4DD2-A175-F052E160B019}" dt="2024-10-14T15:26:50.130" v="9402" actId="14100"/>
          <ac:picMkLst>
            <pc:docMk/>
            <pc:sldMk cId="2921435774" sldId="336"/>
            <ac:picMk id="40" creationId="{6D4CB573-C21D-CF5B-63CF-D657AB806012}"/>
          </ac:picMkLst>
        </pc:picChg>
        <pc:picChg chg="add mod modCrop">
          <ac:chgData name="Vincenzo Siano" userId="71a42ffe-20fc-4128-bd4c-a4123f411243" providerId="ADAL" clId="{B3B1D77C-FF61-4DD2-A175-F052E160B019}" dt="2024-10-14T15:22:45.259" v="9362" actId="1076"/>
          <ac:picMkLst>
            <pc:docMk/>
            <pc:sldMk cId="2921435774" sldId="336"/>
            <ac:picMk id="45" creationId="{BC151EA1-1D3E-0C2D-F794-1C774E8A5C58}"/>
          </ac:picMkLst>
        </pc:picChg>
        <pc:cxnChg chg="add del mod">
          <ac:chgData name="Vincenzo Siano" userId="71a42ffe-20fc-4128-bd4c-a4123f411243" providerId="ADAL" clId="{B3B1D77C-FF61-4DD2-A175-F052E160B019}" dt="2024-10-16T10:14:37.372" v="10099" actId="1038"/>
          <ac:cxnSpMkLst>
            <pc:docMk/>
            <pc:sldMk cId="2921435774" sldId="336"/>
            <ac:cxnSpMk id="5" creationId="{7918AED1-C5E6-2BAB-3257-4268E1258143}"/>
          </ac:cxnSpMkLst>
        </pc:cxnChg>
        <pc:cxnChg chg="add del mod">
          <ac:chgData name="Vincenzo Siano" userId="71a42ffe-20fc-4128-bd4c-a4123f411243" providerId="ADAL" clId="{B3B1D77C-FF61-4DD2-A175-F052E160B019}" dt="2024-10-13T13:42:28.369" v="7512" actId="478"/>
          <ac:cxnSpMkLst>
            <pc:docMk/>
            <pc:sldMk cId="2921435774" sldId="336"/>
            <ac:cxnSpMk id="18" creationId="{96DC426C-8EAD-424C-5DE9-24A88DEF61FC}"/>
          </ac:cxnSpMkLst>
        </pc:cxnChg>
        <pc:cxnChg chg="add mod">
          <ac:chgData name="Vincenzo Siano" userId="71a42ffe-20fc-4128-bd4c-a4123f411243" providerId="ADAL" clId="{B3B1D77C-FF61-4DD2-A175-F052E160B019}" dt="2024-10-14T15:21:23.042" v="9353" actId="14100"/>
          <ac:cxnSpMkLst>
            <pc:docMk/>
            <pc:sldMk cId="2921435774" sldId="336"/>
            <ac:cxnSpMk id="24" creationId="{38E140AE-9AD6-A1ED-B93B-70914BC8907D}"/>
          </ac:cxnSpMkLst>
        </pc:cxnChg>
        <pc:cxnChg chg="add mod">
          <ac:chgData name="Vincenzo Siano" userId="71a42ffe-20fc-4128-bd4c-a4123f411243" providerId="ADAL" clId="{B3B1D77C-FF61-4DD2-A175-F052E160B019}" dt="2024-10-14T15:27:11.178" v="9406" actId="14100"/>
          <ac:cxnSpMkLst>
            <pc:docMk/>
            <pc:sldMk cId="2921435774" sldId="336"/>
            <ac:cxnSpMk id="27" creationId="{9D7CB76F-520E-6C96-0AAC-BC446EBF0778}"/>
          </ac:cxnSpMkLst>
        </pc:cxnChg>
        <pc:cxnChg chg="add del mod">
          <ac:chgData name="Vincenzo Siano" userId="71a42ffe-20fc-4128-bd4c-a4123f411243" providerId="ADAL" clId="{B3B1D77C-FF61-4DD2-A175-F052E160B019}" dt="2024-10-13T13:41:14.069" v="7497" actId="11529"/>
          <ac:cxnSpMkLst>
            <pc:docMk/>
            <pc:sldMk cId="2921435774" sldId="336"/>
            <ac:cxnSpMk id="29" creationId="{EC3E4DE1-4786-0A1B-BC92-62787EE85A23}"/>
          </ac:cxnSpMkLst>
        </pc:cxnChg>
        <pc:cxnChg chg="add mod">
          <ac:chgData name="Vincenzo Siano" userId="71a42ffe-20fc-4128-bd4c-a4123f411243" providerId="ADAL" clId="{B3B1D77C-FF61-4DD2-A175-F052E160B019}" dt="2024-10-14T15:22:28.115" v="9360" actId="14100"/>
          <ac:cxnSpMkLst>
            <pc:docMk/>
            <pc:sldMk cId="2921435774" sldId="336"/>
            <ac:cxnSpMk id="38" creationId="{27BC92C7-050E-8D4E-D817-DD9B2CA09615}"/>
          </ac:cxnSpMkLst>
        </pc:cxnChg>
        <pc:cxnChg chg="add mod">
          <ac:chgData name="Vincenzo Siano" userId="71a42ffe-20fc-4128-bd4c-a4123f411243" providerId="ADAL" clId="{B3B1D77C-FF61-4DD2-A175-F052E160B019}" dt="2024-10-14T15:27:22.522" v="9407" actId="14100"/>
          <ac:cxnSpMkLst>
            <pc:docMk/>
            <pc:sldMk cId="2921435774" sldId="336"/>
            <ac:cxnSpMk id="41" creationId="{829793D8-6482-C84F-EF60-331192F3B5A4}"/>
          </ac:cxnSpMkLst>
        </pc:cxnChg>
        <pc:cxnChg chg="add mod">
          <ac:chgData name="Vincenzo Siano" userId="71a42ffe-20fc-4128-bd4c-a4123f411243" providerId="ADAL" clId="{B3B1D77C-FF61-4DD2-A175-F052E160B019}" dt="2024-10-14T15:21:38.826" v="9355" actId="14100"/>
          <ac:cxnSpMkLst>
            <pc:docMk/>
            <pc:sldMk cId="2921435774" sldId="336"/>
            <ac:cxnSpMk id="43" creationId="{7B854CBD-5659-5A35-7E31-959E05C802B6}"/>
          </ac:cxnSpMkLst>
        </pc:cxnChg>
      </pc:sldChg>
      <pc:sldChg chg="add del ord">
        <pc:chgData name="Vincenzo Siano" userId="71a42ffe-20fc-4128-bd4c-a4123f411243" providerId="ADAL" clId="{B3B1D77C-FF61-4DD2-A175-F052E160B019}" dt="2024-10-14T15:16:00.877" v="9320" actId="47"/>
        <pc:sldMkLst>
          <pc:docMk/>
          <pc:sldMk cId="1005017618" sldId="337"/>
        </pc:sldMkLst>
      </pc:sldChg>
      <pc:sldChg chg="addSp delSp modSp add mod ord modNotes modNotesTx">
        <pc:chgData name="Vincenzo Siano" userId="71a42ffe-20fc-4128-bd4c-a4123f411243" providerId="ADAL" clId="{B3B1D77C-FF61-4DD2-A175-F052E160B019}" dt="2024-10-19T13:54:34.366" v="11309" actId="113"/>
        <pc:sldMkLst>
          <pc:docMk/>
          <pc:sldMk cId="3904234846" sldId="338"/>
        </pc:sldMkLst>
        <pc:spChg chg="add mod">
          <ac:chgData name="Vincenzo Siano" userId="71a42ffe-20fc-4128-bd4c-a4123f411243" providerId="ADAL" clId="{B3B1D77C-FF61-4DD2-A175-F052E160B019}" dt="2024-10-16T09:02:06.376" v="9677" actId="14100"/>
          <ac:spMkLst>
            <pc:docMk/>
            <pc:sldMk cId="3904234846" sldId="338"/>
            <ac:spMk id="3" creationId="{2937287A-F4EA-E03F-BC8F-D39199D8A698}"/>
          </ac:spMkLst>
        </pc:spChg>
        <pc:spChg chg="add del mod">
          <ac:chgData name="Vincenzo Siano" userId="71a42ffe-20fc-4128-bd4c-a4123f411243" providerId="ADAL" clId="{B3B1D77C-FF61-4DD2-A175-F052E160B019}" dt="2024-10-16T14:00:32.347" v="10320" actId="478"/>
          <ac:spMkLst>
            <pc:docMk/>
            <pc:sldMk cId="3904234846" sldId="338"/>
            <ac:spMk id="5" creationId="{A1272BDB-50AC-C1DB-5719-8B0B9ABDA96E}"/>
          </ac:spMkLst>
        </pc:spChg>
        <pc:spChg chg="mod">
          <ac:chgData name="Vincenzo Siano" userId="71a42ffe-20fc-4128-bd4c-a4123f411243" providerId="ADAL" clId="{B3B1D77C-FF61-4DD2-A175-F052E160B019}" dt="2024-10-13T13:47:27.251" v="7556" actId="1076"/>
          <ac:spMkLst>
            <pc:docMk/>
            <pc:sldMk cId="3904234846" sldId="338"/>
            <ac:spMk id="6" creationId="{C92D1008-4AC2-C1AA-2DA5-836003A2F9B5}"/>
          </ac:spMkLst>
        </pc:spChg>
        <pc:spChg chg="mod">
          <ac:chgData name="Vincenzo Siano" userId="71a42ffe-20fc-4128-bd4c-a4123f411243" providerId="ADAL" clId="{B3B1D77C-FF61-4DD2-A175-F052E160B019}" dt="2024-10-13T12:51:06.048" v="7238" actId="20577"/>
          <ac:spMkLst>
            <pc:docMk/>
            <pc:sldMk cId="3904234846" sldId="338"/>
            <ac:spMk id="9" creationId="{C94C8A57-EF5F-6563-7520-B3D84430DB18}"/>
          </ac:spMkLst>
        </pc:spChg>
        <pc:spChg chg="del">
          <ac:chgData name="Vincenzo Siano" userId="71a42ffe-20fc-4128-bd4c-a4123f411243" providerId="ADAL" clId="{B3B1D77C-FF61-4DD2-A175-F052E160B019}" dt="2024-10-14T15:37:05.526" v="9456" actId="478"/>
          <ac:spMkLst>
            <pc:docMk/>
            <pc:sldMk cId="3904234846" sldId="338"/>
            <ac:spMk id="10" creationId="{190B2350-0DEF-2AC5-162B-79B0C0F3908D}"/>
          </ac:spMkLst>
        </pc:spChg>
        <pc:spChg chg="add mod">
          <ac:chgData name="Vincenzo Siano" userId="71a42ffe-20fc-4128-bd4c-a4123f411243" providerId="ADAL" clId="{B3B1D77C-FF61-4DD2-A175-F052E160B019}" dt="2024-10-16T14:00:54.505" v="10325" actId="1076"/>
          <ac:spMkLst>
            <pc:docMk/>
            <pc:sldMk cId="3904234846" sldId="338"/>
            <ac:spMk id="10" creationId="{584AE5F8-F62A-BB8D-FDAA-1A171F4DB451}"/>
          </ac:spMkLst>
        </pc:spChg>
        <pc:spChg chg="mod">
          <ac:chgData name="Vincenzo Siano" userId="71a42ffe-20fc-4128-bd4c-a4123f411243" providerId="ADAL" clId="{B3B1D77C-FF61-4DD2-A175-F052E160B019}" dt="2024-10-13T13:47:49.691" v="7559" actId="1076"/>
          <ac:spMkLst>
            <pc:docMk/>
            <pc:sldMk cId="3904234846" sldId="338"/>
            <ac:spMk id="11" creationId="{DE3B2AF4-B8AD-BFA1-59D7-82AE4EA1F3E2}"/>
          </ac:spMkLst>
        </pc:spChg>
        <pc:spChg chg="add del mod">
          <ac:chgData name="Vincenzo Siano" userId="71a42ffe-20fc-4128-bd4c-a4123f411243" providerId="ADAL" clId="{B3B1D77C-FF61-4DD2-A175-F052E160B019}" dt="2024-10-16T09:01:58.409" v="9670" actId="478"/>
          <ac:spMkLst>
            <pc:docMk/>
            <pc:sldMk cId="3904234846" sldId="338"/>
            <ac:spMk id="16" creationId="{D7BCD7E3-541D-C6B1-30EA-9E8145D7F0F8}"/>
          </ac:spMkLst>
        </pc:spChg>
        <pc:picChg chg="add mod modCrop">
          <ac:chgData name="Vincenzo Siano" userId="71a42ffe-20fc-4128-bd4c-a4123f411243" providerId="ADAL" clId="{B3B1D77C-FF61-4DD2-A175-F052E160B019}" dt="2024-10-17T10:11:48.834" v="10768" actId="14100"/>
          <ac:picMkLst>
            <pc:docMk/>
            <pc:sldMk cId="3904234846" sldId="338"/>
            <ac:picMk id="4" creationId="{3FA2972A-B587-A2AF-CB23-33E660D51B73}"/>
          </ac:picMkLst>
        </pc:picChg>
        <pc:picChg chg="mod ord modCrop">
          <ac:chgData name="Vincenzo Siano" userId="71a42ffe-20fc-4128-bd4c-a4123f411243" providerId="ADAL" clId="{B3B1D77C-FF61-4DD2-A175-F052E160B019}" dt="2024-10-16T10:03:40.047" v="9987" actId="14826"/>
          <ac:picMkLst>
            <pc:docMk/>
            <pc:sldMk cId="3904234846" sldId="338"/>
            <ac:picMk id="20" creationId="{CB247337-4BE7-A1FF-0B8F-E385E83A398B}"/>
          </ac:picMkLst>
        </pc:picChg>
        <pc:picChg chg="mod">
          <ac:chgData name="Vincenzo Siano" userId="71a42ffe-20fc-4128-bd4c-a4123f411243" providerId="ADAL" clId="{B3B1D77C-FF61-4DD2-A175-F052E160B019}" dt="2024-10-16T10:13:57.386" v="10097" actId="14826"/>
          <ac:picMkLst>
            <pc:docMk/>
            <pc:sldMk cId="3904234846" sldId="338"/>
            <ac:picMk id="21" creationId="{4252319B-8249-B1EB-C771-1E2B41AC7B0D}"/>
          </ac:picMkLst>
        </pc:picChg>
        <pc:picChg chg="mod">
          <ac:chgData name="Vincenzo Siano" userId="71a42ffe-20fc-4128-bd4c-a4123f411243" providerId="ADAL" clId="{B3B1D77C-FF61-4DD2-A175-F052E160B019}" dt="2024-10-16T14:00:37.380" v="10323" actId="1076"/>
          <ac:picMkLst>
            <pc:docMk/>
            <pc:sldMk cId="3904234846" sldId="338"/>
            <ac:picMk id="22" creationId="{CD122C0B-2798-FF3E-5DE3-4D107442B497}"/>
          </ac:picMkLst>
        </pc:picChg>
        <pc:picChg chg="add mod modCrop">
          <ac:chgData name="Vincenzo Siano" userId="71a42ffe-20fc-4128-bd4c-a4123f411243" providerId="ADAL" clId="{B3B1D77C-FF61-4DD2-A175-F052E160B019}" dt="2024-10-14T15:23:38.592" v="9369" actId="1076"/>
          <ac:picMkLst>
            <pc:docMk/>
            <pc:sldMk cId="3904234846" sldId="338"/>
            <ac:picMk id="24" creationId="{C83C089E-50A7-534A-A42C-07511AEDE579}"/>
          </ac:picMkLst>
        </pc:picChg>
        <pc:picChg chg="add mod">
          <ac:chgData name="Vincenzo Siano" userId="71a42ffe-20fc-4128-bd4c-a4123f411243" providerId="ADAL" clId="{B3B1D77C-FF61-4DD2-A175-F052E160B019}" dt="2024-10-14T15:24:46.905" v="9384" actId="14100"/>
          <ac:picMkLst>
            <pc:docMk/>
            <pc:sldMk cId="3904234846" sldId="338"/>
            <ac:picMk id="29" creationId="{5D93AD0C-5961-C072-0282-3148AAB658BF}"/>
          </ac:picMkLst>
        </pc:picChg>
        <pc:picChg chg="add mod">
          <ac:chgData name="Vincenzo Siano" userId="71a42ffe-20fc-4128-bd4c-a4123f411243" providerId="ADAL" clId="{B3B1D77C-FF61-4DD2-A175-F052E160B019}" dt="2024-10-14T15:25:00.865" v="9387" actId="1076"/>
          <ac:picMkLst>
            <pc:docMk/>
            <pc:sldMk cId="3904234846" sldId="338"/>
            <ac:picMk id="33" creationId="{ED4ED6FD-E5E8-1723-83CE-98624215B82C}"/>
          </ac:picMkLst>
        </pc:picChg>
        <pc:cxnChg chg="add mod">
          <ac:chgData name="Vincenzo Siano" userId="71a42ffe-20fc-4128-bd4c-a4123f411243" providerId="ADAL" clId="{B3B1D77C-FF61-4DD2-A175-F052E160B019}" dt="2024-10-14T15:23:44.008" v="9370" actId="14100"/>
          <ac:cxnSpMkLst>
            <pc:docMk/>
            <pc:sldMk cId="3904234846" sldId="338"/>
            <ac:cxnSpMk id="12" creationId="{963911DB-9B9D-3E8F-D0A9-D6D6F9698C0D}"/>
          </ac:cxnSpMkLst>
        </pc:cxnChg>
        <pc:cxnChg chg="add del">
          <ac:chgData name="Vincenzo Siano" userId="71a42ffe-20fc-4128-bd4c-a4123f411243" providerId="ADAL" clId="{B3B1D77C-FF61-4DD2-A175-F052E160B019}" dt="2024-10-13T13:25:49.101" v="7383" actId="11529"/>
          <ac:cxnSpMkLst>
            <pc:docMk/>
            <pc:sldMk cId="3904234846" sldId="338"/>
            <ac:cxnSpMk id="15" creationId="{7A6A7D1B-65A2-DAF1-642C-4AFD8E9C9AEE}"/>
          </ac:cxnSpMkLst>
        </pc:cxnChg>
        <pc:cxnChg chg="add mod">
          <ac:chgData name="Vincenzo Siano" userId="71a42ffe-20fc-4128-bd4c-a4123f411243" providerId="ADAL" clId="{B3B1D77C-FF61-4DD2-A175-F052E160B019}" dt="2024-10-13T13:26:14.829" v="7388" actId="1037"/>
          <ac:cxnSpMkLst>
            <pc:docMk/>
            <pc:sldMk cId="3904234846" sldId="338"/>
            <ac:cxnSpMk id="17" creationId="{9CA9DEFB-0D64-573C-1ADD-EC70F47DB7C3}"/>
          </ac:cxnSpMkLst>
        </pc:cxnChg>
        <pc:cxnChg chg="add mod">
          <ac:chgData name="Vincenzo Siano" userId="71a42ffe-20fc-4128-bd4c-a4123f411243" providerId="ADAL" clId="{B3B1D77C-FF61-4DD2-A175-F052E160B019}" dt="2024-10-14T15:23:29.848" v="9367" actId="14100"/>
          <ac:cxnSpMkLst>
            <pc:docMk/>
            <pc:sldMk cId="3904234846" sldId="338"/>
            <ac:cxnSpMk id="25" creationId="{78FB28B7-C6AF-790D-20FF-5477B5AE3861}"/>
          </ac:cxnSpMkLst>
        </pc:cxnChg>
        <pc:cxnChg chg="add mod">
          <ac:chgData name="Vincenzo Siano" userId="71a42ffe-20fc-4128-bd4c-a4123f411243" providerId="ADAL" clId="{B3B1D77C-FF61-4DD2-A175-F052E160B019}" dt="2024-10-14T15:24:28.256" v="9379" actId="14100"/>
          <ac:cxnSpMkLst>
            <pc:docMk/>
            <pc:sldMk cId="3904234846" sldId="338"/>
            <ac:cxnSpMk id="30" creationId="{5725DFDE-82B4-A4C0-23C9-FDC12C080281}"/>
          </ac:cxnSpMkLst>
        </pc:cxnChg>
        <pc:cxnChg chg="add mod">
          <ac:chgData name="Vincenzo Siano" userId="71a42ffe-20fc-4128-bd4c-a4123f411243" providerId="ADAL" clId="{B3B1D77C-FF61-4DD2-A175-F052E160B019}" dt="2024-10-13T13:30:13.773" v="7422" actId="1037"/>
          <ac:cxnSpMkLst>
            <pc:docMk/>
            <pc:sldMk cId="3904234846" sldId="338"/>
            <ac:cxnSpMk id="31" creationId="{BB822EE7-2981-2EC6-64B1-FAEF34704766}"/>
          </ac:cxnSpMkLst>
        </pc:cxnChg>
        <pc:cxnChg chg="add mod">
          <ac:chgData name="Vincenzo Siano" userId="71a42ffe-20fc-4128-bd4c-a4123f411243" providerId="ADAL" clId="{B3B1D77C-FF61-4DD2-A175-F052E160B019}" dt="2024-10-14T15:25:06.904" v="9388" actId="14100"/>
          <ac:cxnSpMkLst>
            <pc:docMk/>
            <pc:sldMk cId="3904234846" sldId="338"/>
            <ac:cxnSpMk id="34" creationId="{3A7ECBB1-C7EB-7129-1E20-295A402886A1}"/>
          </ac:cxnSpMkLst>
        </pc:cxnChg>
      </pc:sldChg>
      <pc:sldChg chg="addSp delSp modSp add mod modNotes modNotesTx">
        <pc:chgData name="Vincenzo Siano" userId="71a42ffe-20fc-4128-bd4c-a4123f411243" providerId="ADAL" clId="{B3B1D77C-FF61-4DD2-A175-F052E160B019}" dt="2024-10-19T13:54:42.143" v="11311" actId="113"/>
        <pc:sldMkLst>
          <pc:docMk/>
          <pc:sldMk cId="1672018094" sldId="339"/>
        </pc:sldMkLst>
        <pc:spChg chg="add del mod">
          <ac:chgData name="Vincenzo Siano" userId="71a42ffe-20fc-4128-bd4c-a4123f411243" providerId="ADAL" clId="{B3B1D77C-FF61-4DD2-A175-F052E160B019}" dt="2024-10-16T09:02:24.364" v="9681" actId="478"/>
          <ac:spMkLst>
            <pc:docMk/>
            <pc:sldMk cId="1672018094" sldId="339"/>
            <ac:spMk id="2" creationId="{6460BE94-78AE-4263-D3A9-519D79D97EEA}"/>
          </ac:spMkLst>
        </pc:spChg>
        <pc:spChg chg="add mod">
          <ac:chgData name="Vincenzo Siano" userId="71a42ffe-20fc-4128-bd4c-a4123f411243" providerId="ADAL" clId="{B3B1D77C-FF61-4DD2-A175-F052E160B019}" dt="2024-10-16T09:02:26.053" v="9684" actId="20577"/>
          <ac:spMkLst>
            <pc:docMk/>
            <pc:sldMk cId="1672018094" sldId="339"/>
            <ac:spMk id="4" creationId="{8D8E9344-D189-DF67-80C3-6727F9284B61}"/>
          </ac:spMkLst>
        </pc:spChg>
        <pc:spChg chg="mod">
          <ac:chgData name="Vincenzo Siano" userId="71a42ffe-20fc-4128-bd4c-a4123f411243" providerId="ADAL" clId="{B3B1D77C-FF61-4DD2-A175-F052E160B019}" dt="2024-10-13T15:51:32.791" v="7925" actId="1076"/>
          <ac:spMkLst>
            <pc:docMk/>
            <pc:sldMk cId="1672018094" sldId="339"/>
            <ac:spMk id="5" creationId="{856A595E-6603-1E6E-019B-CBD0656D4E6F}"/>
          </ac:spMkLst>
        </pc:spChg>
        <pc:spChg chg="mod">
          <ac:chgData name="Vincenzo Siano" userId="71a42ffe-20fc-4128-bd4c-a4123f411243" providerId="ADAL" clId="{B3B1D77C-FF61-4DD2-A175-F052E160B019}" dt="2024-10-13T15:42:24.333" v="7891" actId="1076"/>
          <ac:spMkLst>
            <pc:docMk/>
            <pc:sldMk cId="1672018094" sldId="339"/>
            <ac:spMk id="9" creationId="{C94C8A57-EF5F-6563-7520-B3D84430DB18}"/>
          </ac:spMkLst>
        </pc:spChg>
        <pc:spChg chg="del">
          <ac:chgData name="Vincenzo Siano" userId="71a42ffe-20fc-4128-bd4c-a4123f411243" providerId="ADAL" clId="{B3B1D77C-FF61-4DD2-A175-F052E160B019}" dt="2024-10-14T15:37:21.499" v="9462" actId="478"/>
          <ac:spMkLst>
            <pc:docMk/>
            <pc:sldMk cId="1672018094" sldId="339"/>
            <ac:spMk id="10" creationId="{190B2350-0DEF-2AC5-162B-79B0C0F3908D}"/>
          </ac:spMkLst>
        </pc:spChg>
        <pc:spChg chg="del mod">
          <ac:chgData name="Vincenzo Siano" userId="71a42ffe-20fc-4128-bd4c-a4123f411243" providerId="ADAL" clId="{B3B1D77C-FF61-4DD2-A175-F052E160B019}" dt="2024-10-13T15:49:40.928" v="7905" actId="478"/>
          <ac:spMkLst>
            <pc:docMk/>
            <pc:sldMk cId="1672018094" sldId="339"/>
            <ac:spMk id="12" creationId="{4EB82F48-6386-CD2E-B253-B7A45B257F65}"/>
          </ac:spMkLst>
        </pc:spChg>
        <pc:grpChg chg="add mod">
          <ac:chgData name="Vincenzo Siano" userId="71a42ffe-20fc-4128-bd4c-a4123f411243" providerId="ADAL" clId="{B3B1D77C-FF61-4DD2-A175-F052E160B019}" dt="2024-10-13T15:42:23.607" v="7890" actId="164"/>
          <ac:grpSpMkLst>
            <pc:docMk/>
            <pc:sldMk cId="1672018094" sldId="339"/>
            <ac:grpSpMk id="6" creationId="{99613AAB-90E3-24A6-463F-569270E2E784}"/>
          </ac:grpSpMkLst>
        </pc:grpChg>
        <pc:grpChg chg="add mod">
          <ac:chgData name="Vincenzo Siano" userId="71a42ffe-20fc-4128-bd4c-a4123f411243" providerId="ADAL" clId="{B3B1D77C-FF61-4DD2-A175-F052E160B019}" dt="2024-10-13T15:42:22.549" v="7889" actId="164"/>
          <ac:grpSpMkLst>
            <pc:docMk/>
            <pc:sldMk cId="1672018094" sldId="339"/>
            <ac:grpSpMk id="11" creationId="{963296B4-2B95-4CDA-512D-0DF0A6461284}"/>
          </ac:grpSpMkLst>
        </pc:grpChg>
        <pc:graphicFrameChg chg="add del mod">
          <ac:chgData name="Vincenzo Siano" userId="71a42ffe-20fc-4128-bd4c-a4123f411243" providerId="ADAL" clId="{B3B1D77C-FF61-4DD2-A175-F052E160B019}" dt="2024-10-13T15:53:00.434" v="7928" actId="478"/>
          <ac:graphicFrameMkLst>
            <pc:docMk/>
            <pc:sldMk cId="1672018094" sldId="339"/>
            <ac:graphicFrameMk id="13" creationId="{D85B967E-4028-42CC-3317-74698ACAB53E}"/>
          </ac:graphicFrameMkLst>
        </pc:graphicFrameChg>
        <pc:graphicFrameChg chg="add mod modGraphic">
          <ac:chgData name="Vincenzo Siano" userId="71a42ffe-20fc-4128-bd4c-a4123f411243" providerId="ADAL" clId="{B3B1D77C-FF61-4DD2-A175-F052E160B019}" dt="2024-10-16T16:33:01.259" v="10581"/>
          <ac:graphicFrameMkLst>
            <pc:docMk/>
            <pc:sldMk cId="1672018094" sldId="339"/>
            <ac:graphicFrameMk id="14" creationId="{5153B9F4-DEFB-39B5-74DB-6FC324FC3873}"/>
          </ac:graphicFrameMkLst>
        </pc:graphicFrameChg>
        <pc:graphicFrameChg chg="add mod">
          <ac:chgData name="Vincenzo Siano" userId="71a42ffe-20fc-4128-bd4c-a4123f411243" providerId="ADAL" clId="{B3B1D77C-FF61-4DD2-A175-F052E160B019}" dt="2024-10-13T16:17:50.400" v="8182"/>
          <ac:graphicFrameMkLst>
            <pc:docMk/>
            <pc:sldMk cId="1672018094" sldId="339"/>
            <ac:graphicFrameMk id="15" creationId="{C3BA6572-3CD5-5B3E-5ED9-68BC1A1C68F5}"/>
          </ac:graphicFrameMkLst>
        </pc:graphicFrameChg>
        <pc:graphicFrameChg chg="add mod modGraphic">
          <ac:chgData name="Vincenzo Siano" userId="71a42ffe-20fc-4128-bd4c-a4123f411243" providerId="ADAL" clId="{B3B1D77C-FF61-4DD2-A175-F052E160B019}" dt="2024-10-16T16:36:01.816" v="10627" actId="14734"/>
          <ac:graphicFrameMkLst>
            <pc:docMk/>
            <pc:sldMk cId="1672018094" sldId="339"/>
            <ac:graphicFrameMk id="16" creationId="{25F52309-C345-4060-844E-55803471B593}"/>
          </ac:graphicFrameMkLst>
        </pc:graphicFrameChg>
        <pc:picChg chg="mod">
          <ac:chgData name="Vincenzo Siano" userId="71a42ffe-20fc-4128-bd4c-a4123f411243" providerId="ADAL" clId="{B3B1D77C-FF61-4DD2-A175-F052E160B019}" dt="2024-10-16T16:36:20.847" v="10633" actId="14100"/>
          <ac:picMkLst>
            <pc:docMk/>
            <pc:sldMk cId="1672018094" sldId="339"/>
            <ac:picMk id="3" creationId="{F5108971-34A4-9DBC-2C9C-7274D23545C0}"/>
          </ac:picMkLst>
        </pc:picChg>
        <pc:picChg chg="del mod modCrop">
          <ac:chgData name="Vincenzo Siano" userId="71a42ffe-20fc-4128-bd4c-a4123f411243" providerId="ADAL" clId="{B3B1D77C-FF61-4DD2-A175-F052E160B019}" dt="2024-10-13T15:49:39.616" v="7904" actId="478"/>
          <ac:picMkLst>
            <pc:docMk/>
            <pc:sldMk cId="1672018094" sldId="339"/>
            <ac:picMk id="4" creationId="{69FDE81A-6565-76E3-E893-C7FDD9479249}"/>
          </ac:picMkLst>
        </pc:picChg>
        <pc:cxnChg chg="del">
          <ac:chgData name="Vincenzo Siano" userId="71a42ffe-20fc-4128-bd4c-a4123f411243" providerId="ADAL" clId="{B3B1D77C-FF61-4DD2-A175-F052E160B019}" dt="2024-10-13T15:37:38.037" v="7871" actId="478"/>
          <ac:cxnSpMkLst>
            <pc:docMk/>
            <pc:sldMk cId="1672018094" sldId="339"/>
            <ac:cxnSpMk id="2" creationId="{465270BE-5EA3-F9BF-C251-B7B412478B21}"/>
          </ac:cxnSpMkLst>
        </pc:cxnChg>
      </pc:sldChg>
      <pc:sldChg chg="addSp modSp new add del mod modShow">
        <pc:chgData name="Vincenzo Siano" userId="71a42ffe-20fc-4128-bd4c-a4123f411243" providerId="ADAL" clId="{B3B1D77C-FF61-4DD2-A175-F052E160B019}" dt="2024-10-14T16:50:54.682" v="9486" actId="47"/>
        <pc:sldMkLst>
          <pc:docMk/>
          <pc:sldMk cId="148884431" sldId="340"/>
        </pc:sldMkLst>
        <pc:spChg chg="add mod">
          <ac:chgData name="Vincenzo Siano" userId="71a42ffe-20fc-4128-bd4c-a4123f411243" providerId="ADAL" clId="{B3B1D77C-FF61-4DD2-A175-F052E160B019}" dt="2024-10-13T17:22:25.353" v="9283" actId="1076"/>
          <ac:spMkLst>
            <pc:docMk/>
            <pc:sldMk cId="148884431" sldId="340"/>
            <ac:spMk id="2" creationId="{7950F8CB-974D-4C72-65AF-3BC3A9079C35}"/>
          </ac:spMkLst>
        </pc:spChg>
      </pc:sldChg>
      <pc:sldChg chg="addSp delSp modSp add del mod modShow">
        <pc:chgData name="Vincenzo Siano" userId="71a42ffe-20fc-4128-bd4c-a4123f411243" providerId="ADAL" clId="{B3B1D77C-FF61-4DD2-A175-F052E160B019}" dt="2024-10-18T10:25:56.370" v="11108" actId="47"/>
        <pc:sldMkLst>
          <pc:docMk/>
          <pc:sldMk cId="2866620870" sldId="340"/>
        </pc:sldMkLst>
        <pc:picChg chg="add del mod">
          <ac:chgData name="Vincenzo Siano" userId="71a42ffe-20fc-4128-bd4c-a4123f411243" providerId="ADAL" clId="{B3B1D77C-FF61-4DD2-A175-F052E160B019}" dt="2024-10-16T10:57:15.283" v="10246" actId="478"/>
          <ac:picMkLst>
            <pc:docMk/>
            <pc:sldMk cId="2866620870" sldId="340"/>
            <ac:picMk id="5" creationId="{BBF2BFD2-0547-7C7F-4D61-BB07DA8F2BF3}"/>
          </ac:picMkLst>
        </pc:picChg>
      </pc:sldChg>
      <pc:sldChg chg="modSp add mod ord modShow modNotes modNotesTx">
        <pc:chgData name="Vincenzo Siano" userId="71a42ffe-20fc-4128-bd4c-a4123f411243" providerId="ADAL" clId="{B3B1D77C-FF61-4DD2-A175-F052E160B019}" dt="2024-10-19T13:54:12.291" v="11304" actId="20577"/>
        <pc:sldMkLst>
          <pc:docMk/>
          <pc:sldMk cId="2912801071" sldId="341"/>
        </pc:sldMkLst>
        <pc:spChg chg="mod">
          <ac:chgData name="Vincenzo Siano" userId="71a42ffe-20fc-4128-bd4c-a4123f411243" providerId="ADAL" clId="{B3B1D77C-FF61-4DD2-A175-F052E160B019}" dt="2024-10-16T10:57:36.851" v="10251" actId="27636"/>
          <ac:spMkLst>
            <pc:docMk/>
            <pc:sldMk cId="2912801071" sldId="341"/>
            <ac:spMk id="3" creationId="{93F0DAD7-30F2-FFBE-F13A-E2E2E3D1CEDA}"/>
          </ac:spMkLst>
        </pc:spChg>
        <pc:picChg chg="mod">
          <ac:chgData name="Vincenzo Siano" userId="71a42ffe-20fc-4128-bd4c-a4123f411243" providerId="ADAL" clId="{B3B1D77C-FF61-4DD2-A175-F052E160B019}" dt="2024-10-16T10:22:50.175" v="10212" actId="1076"/>
          <ac:picMkLst>
            <pc:docMk/>
            <pc:sldMk cId="2912801071" sldId="341"/>
            <ac:picMk id="8" creationId="{43934DD6-5E53-6E90-437D-13DF9BB9DB90}"/>
          </ac:picMkLst>
        </pc:picChg>
        <pc:picChg chg="mod">
          <ac:chgData name="Vincenzo Siano" userId="71a42ffe-20fc-4128-bd4c-a4123f411243" providerId="ADAL" clId="{B3B1D77C-FF61-4DD2-A175-F052E160B019}" dt="2024-10-16T10:22:50.175" v="10212" actId="1076"/>
          <ac:picMkLst>
            <pc:docMk/>
            <pc:sldMk cId="2912801071" sldId="341"/>
            <ac:picMk id="18" creationId="{C46CAADA-C662-1E52-31E5-0615A411106D}"/>
          </ac:picMkLst>
        </pc:picChg>
      </pc:sldChg>
      <pc:sldChg chg="delSp modSp add mod modShow">
        <pc:chgData name="Vincenzo Siano" userId="71a42ffe-20fc-4128-bd4c-a4123f411243" providerId="ADAL" clId="{B3B1D77C-FF61-4DD2-A175-F052E160B019}" dt="2024-10-19T10:53:21.047" v="11303" actId="14826"/>
        <pc:sldMkLst>
          <pc:docMk/>
          <pc:sldMk cId="3899147502" sldId="342"/>
        </pc:sldMkLst>
        <pc:spChg chg="mod">
          <ac:chgData name="Vincenzo Siano" userId="71a42ffe-20fc-4128-bd4c-a4123f411243" providerId="ADAL" clId="{B3B1D77C-FF61-4DD2-A175-F052E160B019}" dt="2024-10-17T09:50:09.909" v="10747" actId="1076"/>
          <ac:spMkLst>
            <pc:docMk/>
            <pc:sldMk cId="3899147502" sldId="342"/>
            <ac:spMk id="11" creationId="{93BBD38B-B69F-E810-0F53-F984C72CA40C}"/>
          </ac:spMkLst>
        </pc:spChg>
        <pc:picChg chg="mod">
          <ac:chgData name="Vincenzo Siano" userId="71a42ffe-20fc-4128-bd4c-a4123f411243" providerId="ADAL" clId="{B3B1D77C-FF61-4DD2-A175-F052E160B019}" dt="2024-10-19T10:53:21.047" v="11303" actId="14826"/>
          <ac:picMkLst>
            <pc:docMk/>
            <pc:sldMk cId="3899147502" sldId="342"/>
            <ac:picMk id="5" creationId="{78B784D9-AE5C-2857-EB84-A4CBAEE67B27}"/>
          </ac:picMkLst>
        </pc:picChg>
        <pc:picChg chg="del">
          <ac:chgData name="Vincenzo Siano" userId="71a42ffe-20fc-4128-bd4c-a4123f411243" providerId="ADAL" clId="{B3B1D77C-FF61-4DD2-A175-F052E160B019}" dt="2024-10-17T09:49:30.088" v="10745" actId="478"/>
          <ac:picMkLst>
            <pc:docMk/>
            <pc:sldMk cId="3899147502" sldId="342"/>
            <ac:picMk id="13" creationId="{350BBF75-2896-78D7-4741-C8C27CC097DB}"/>
          </ac:picMkLst>
        </pc:picChg>
      </pc:sldChg>
      <pc:sldMasterChg chg="modSldLayout">
        <pc:chgData name="Vincenzo Siano" userId="71a42ffe-20fc-4128-bd4c-a4123f411243" providerId="ADAL" clId="{B3B1D77C-FF61-4DD2-A175-F052E160B019}" dt="2024-10-08T08:49:05.083" v="71"/>
        <pc:sldMasterMkLst>
          <pc:docMk/>
          <pc:sldMasterMk cId="10769674" sldId="2147483655"/>
        </pc:sldMasterMkLst>
        <pc:sldLayoutChg chg="addSp delSp">
          <pc:chgData name="Vincenzo Siano" userId="71a42ffe-20fc-4128-bd4c-a4123f411243" providerId="ADAL" clId="{B3B1D77C-FF61-4DD2-A175-F052E160B019}" dt="2024-10-08T08:49:05.083" v="71"/>
          <pc:sldLayoutMkLst>
            <pc:docMk/>
            <pc:sldMasterMk cId="10769674" sldId="2147483655"/>
            <pc:sldLayoutMk cId="2068759782" sldId="2147483667"/>
          </pc:sldLayoutMkLst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2068759782" sldId="2147483667"/>
              <ac:spMk id="19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2068759782" sldId="2147483667"/>
              <ac:spMk id="24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2068759782" sldId="2147483667"/>
              <ac:spMk id="25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2068759782" sldId="2147483667"/>
              <ac:spMk id="27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2068759782" sldId="2147483667"/>
              <ac:spMk id="29" creationId="{00000000-0000-0000-0000-000000000000}"/>
            </ac:spMkLst>
          </pc:spChg>
          <pc:grpChg chg="add del">
            <ac:chgData name="Vincenzo Siano" userId="71a42ffe-20fc-4128-bd4c-a4123f411243" providerId="ADAL" clId="{B3B1D77C-FF61-4DD2-A175-F052E160B019}" dt="2024-10-08T08:49:05.083" v="71"/>
            <ac:grpSpMkLst>
              <pc:docMk/>
              <pc:sldMasterMk cId="10769674" sldId="2147483655"/>
              <pc:sldLayoutMk cId="2068759782" sldId="2147483667"/>
              <ac:grpSpMk id="23" creationId="{00000000-0000-0000-0000-000000000000}"/>
            </ac:grpSpMkLst>
          </pc:grpChg>
          <pc:grpChg chg="add del">
            <ac:chgData name="Vincenzo Siano" userId="71a42ffe-20fc-4128-bd4c-a4123f411243" providerId="ADAL" clId="{B3B1D77C-FF61-4DD2-A175-F052E160B019}" dt="2024-10-08T08:49:05.083" v="71"/>
            <ac:grpSpMkLst>
              <pc:docMk/>
              <pc:sldMasterMk cId="10769674" sldId="2147483655"/>
              <pc:sldLayoutMk cId="2068759782" sldId="2147483667"/>
              <ac:grpSpMk id="37" creationId="{00000000-0000-0000-0000-000000000000}"/>
            </ac:grpSpMkLst>
          </pc:grpChg>
          <pc:picChg chg="add del">
            <ac:chgData name="Vincenzo Siano" userId="71a42ffe-20fc-4128-bd4c-a4123f411243" providerId="ADAL" clId="{B3B1D77C-FF61-4DD2-A175-F052E160B019}" dt="2024-10-08T08:49:05.083" v="71"/>
            <ac:picMkLst>
              <pc:docMk/>
              <pc:sldMasterMk cId="10769674" sldId="2147483655"/>
              <pc:sldLayoutMk cId="2068759782" sldId="2147483667"/>
              <ac:picMk id="20" creationId="{00000000-0000-0000-0000-000000000000}"/>
            </ac:picMkLst>
          </pc:picChg>
        </pc:sldLayoutChg>
        <pc:sldLayoutChg chg="addSp delSp">
          <pc:chgData name="Vincenzo Siano" userId="71a42ffe-20fc-4128-bd4c-a4123f411243" providerId="ADAL" clId="{B3B1D77C-FF61-4DD2-A175-F052E160B019}" dt="2024-10-08T08:49:05.083" v="71"/>
          <pc:sldLayoutMkLst>
            <pc:docMk/>
            <pc:sldMasterMk cId="10769674" sldId="2147483655"/>
            <pc:sldLayoutMk cId="3526332050" sldId="2147483668"/>
          </pc:sldLayoutMkLst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3526332050" sldId="2147483668"/>
              <ac:spMk id="77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3526332050" sldId="2147483668"/>
              <ac:spMk id="78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3526332050" sldId="2147483668"/>
              <ac:spMk id="79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3526332050" sldId="2147483668"/>
              <ac:spMk id="80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3526332050" sldId="2147483668"/>
              <ac:spMk id="81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3526332050" sldId="2147483668"/>
              <ac:spMk id="82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3526332050" sldId="2147483668"/>
              <ac:spMk id="83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3526332050" sldId="2147483668"/>
              <ac:spMk id="84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3526332050" sldId="2147483668"/>
              <ac:spMk id="86" creationId="{00000000-0000-0000-0000-000000000000}"/>
            </ac:spMkLst>
          </pc:spChg>
        </pc:sldLayoutChg>
        <pc:sldLayoutChg chg="addSp delSp">
          <pc:chgData name="Vincenzo Siano" userId="71a42ffe-20fc-4128-bd4c-a4123f411243" providerId="ADAL" clId="{B3B1D77C-FF61-4DD2-A175-F052E160B019}" dt="2024-10-08T08:49:05.083" v="71"/>
          <pc:sldLayoutMkLst>
            <pc:docMk/>
            <pc:sldMasterMk cId="10769674" sldId="2147483655"/>
            <pc:sldLayoutMk cId="4196401560" sldId="2147483669"/>
          </pc:sldLayoutMkLst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4196401560" sldId="2147483669"/>
              <ac:spMk id="100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49:05.083" v="71"/>
            <ac:spMkLst>
              <pc:docMk/>
              <pc:sldMasterMk cId="10769674" sldId="2147483655"/>
              <pc:sldLayoutMk cId="4196401560" sldId="2147483669"/>
              <ac:spMk id="101" creationId="{00000000-0000-0000-0000-000000000000}"/>
            </ac:spMkLst>
          </pc:spChg>
          <pc:grpChg chg="add del">
            <ac:chgData name="Vincenzo Siano" userId="71a42ffe-20fc-4128-bd4c-a4123f411243" providerId="ADAL" clId="{B3B1D77C-FF61-4DD2-A175-F052E160B019}" dt="2024-10-08T08:49:05.083" v="71"/>
            <ac:grpSpMkLst>
              <pc:docMk/>
              <pc:sldMasterMk cId="10769674" sldId="2147483655"/>
              <pc:sldLayoutMk cId="4196401560" sldId="2147483669"/>
              <ac:grpSpMk id="99" creationId="{00000000-0000-0000-0000-000000000000}"/>
            </ac:grpSpMkLst>
          </pc:grpChg>
          <pc:picChg chg="add del">
            <ac:chgData name="Vincenzo Siano" userId="71a42ffe-20fc-4128-bd4c-a4123f411243" providerId="ADAL" clId="{B3B1D77C-FF61-4DD2-A175-F052E160B019}" dt="2024-10-08T08:49:05.083" v="71"/>
            <ac:picMkLst>
              <pc:docMk/>
              <pc:sldMasterMk cId="10769674" sldId="2147483655"/>
              <pc:sldLayoutMk cId="4196401560" sldId="2147483669"/>
              <ac:picMk id="93" creationId="{00000000-0000-0000-0000-000000000000}"/>
            </ac:picMkLst>
          </pc:picChg>
        </pc:sldLayoutChg>
      </pc:sldMasterChg>
      <pc:sldMasterChg chg="modSldLayout">
        <pc:chgData name="Vincenzo Siano" userId="71a42ffe-20fc-4128-bd4c-a4123f411243" providerId="ADAL" clId="{B3B1D77C-FF61-4DD2-A175-F052E160B019}" dt="2024-10-08T08:50:51.980" v="92"/>
        <pc:sldMasterMkLst>
          <pc:docMk/>
          <pc:sldMasterMk cId="341696540" sldId="2147483655"/>
        </pc:sldMasterMkLst>
        <pc:sldLayoutChg chg="addSp delSp">
          <pc:chgData name="Vincenzo Siano" userId="71a42ffe-20fc-4128-bd4c-a4123f411243" providerId="ADAL" clId="{B3B1D77C-FF61-4DD2-A175-F052E160B019}" dt="2024-10-08T08:50:51.980" v="92"/>
          <pc:sldLayoutMkLst>
            <pc:docMk/>
            <pc:sldMasterMk cId="341696540" sldId="2147483655"/>
            <pc:sldLayoutMk cId="3731422379" sldId="2147483667"/>
          </pc:sldLayoutMkLst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3731422379" sldId="2147483667"/>
              <ac:spMk id="19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3731422379" sldId="2147483667"/>
              <ac:spMk id="24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3731422379" sldId="2147483667"/>
              <ac:spMk id="25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3731422379" sldId="2147483667"/>
              <ac:spMk id="27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3731422379" sldId="2147483667"/>
              <ac:spMk id="29" creationId="{00000000-0000-0000-0000-000000000000}"/>
            </ac:spMkLst>
          </pc:spChg>
          <pc:grpChg chg="add del">
            <ac:chgData name="Vincenzo Siano" userId="71a42ffe-20fc-4128-bd4c-a4123f411243" providerId="ADAL" clId="{B3B1D77C-FF61-4DD2-A175-F052E160B019}" dt="2024-10-08T08:50:51.980" v="92"/>
            <ac:grpSpMkLst>
              <pc:docMk/>
              <pc:sldMasterMk cId="341696540" sldId="2147483655"/>
              <pc:sldLayoutMk cId="3731422379" sldId="2147483667"/>
              <ac:grpSpMk id="23" creationId="{00000000-0000-0000-0000-000000000000}"/>
            </ac:grpSpMkLst>
          </pc:grpChg>
          <pc:grpChg chg="add del">
            <ac:chgData name="Vincenzo Siano" userId="71a42ffe-20fc-4128-bd4c-a4123f411243" providerId="ADAL" clId="{B3B1D77C-FF61-4DD2-A175-F052E160B019}" dt="2024-10-08T08:50:51.980" v="92"/>
            <ac:grpSpMkLst>
              <pc:docMk/>
              <pc:sldMasterMk cId="341696540" sldId="2147483655"/>
              <pc:sldLayoutMk cId="3731422379" sldId="2147483667"/>
              <ac:grpSpMk id="37" creationId="{00000000-0000-0000-0000-000000000000}"/>
            </ac:grpSpMkLst>
          </pc:grpChg>
          <pc:picChg chg="add del">
            <ac:chgData name="Vincenzo Siano" userId="71a42ffe-20fc-4128-bd4c-a4123f411243" providerId="ADAL" clId="{B3B1D77C-FF61-4DD2-A175-F052E160B019}" dt="2024-10-08T08:50:51.980" v="92"/>
            <ac:picMkLst>
              <pc:docMk/>
              <pc:sldMasterMk cId="341696540" sldId="2147483655"/>
              <pc:sldLayoutMk cId="3731422379" sldId="2147483667"/>
              <ac:picMk id="20" creationId="{00000000-0000-0000-0000-000000000000}"/>
            </ac:picMkLst>
          </pc:picChg>
        </pc:sldLayoutChg>
        <pc:sldLayoutChg chg="addSp delSp">
          <pc:chgData name="Vincenzo Siano" userId="71a42ffe-20fc-4128-bd4c-a4123f411243" providerId="ADAL" clId="{B3B1D77C-FF61-4DD2-A175-F052E160B019}" dt="2024-10-08T08:50:51.980" v="92"/>
          <pc:sldLayoutMkLst>
            <pc:docMk/>
            <pc:sldMasterMk cId="341696540" sldId="2147483655"/>
            <pc:sldLayoutMk cId="1907930091" sldId="2147483668"/>
          </pc:sldLayoutMkLst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1907930091" sldId="2147483668"/>
              <ac:spMk id="77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1907930091" sldId="2147483668"/>
              <ac:spMk id="78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1907930091" sldId="2147483668"/>
              <ac:spMk id="79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1907930091" sldId="2147483668"/>
              <ac:spMk id="80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1907930091" sldId="2147483668"/>
              <ac:spMk id="81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1907930091" sldId="2147483668"/>
              <ac:spMk id="82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1907930091" sldId="2147483668"/>
              <ac:spMk id="83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1907930091" sldId="2147483668"/>
              <ac:spMk id="84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1907930091" sldId="2147483668"/>
              <ac:spMk id="86" creationId="{00000000-0000-0000-0000-000000000000}"/>
            </ac:spMkLst>
          </pc:spChg>
        </pc:sldLayoutChg>
        <pc:sldLayoutChg chg="addSp delSp">
          <pc:chgData name="Vincenzo Siano" userId="71a42ffe-20fc-4128-bd4c-a4123f411243" providerId="ADAL" clId="{B3B1D77C-FF61-4DD2-A175-F052E160B019}" dt="2024-10-08T08:50:51.980" v="92"/>
          <pc:sldLayoutMkLst>
            <pc:docMk/>
            <pc:sldMasterMk cId="341696540" sldId="2147483655"/>
            <pc:sldLayoutMk cId="4282935887" sldId="2147483669"/>
          </pc:sldLayoutMkLst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4282935887" sldId="2147483669"/>
              <ac:spMk id="100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0:51.980" v="92"/>
            <ac:spMkLst>
              <pc:docMk/>
              <pc:sldMasterMk cId="341696540" sldId="2147483655"/>
              <pc:sldLayoutMk cId="4282935887" sldId="2147483669"/>
              <ac:spMk id="101" creationId="{00000000-0000-0000-0000-000000000000}"/>
            </ac:spMkLst>
          </pc:spChg>
          <pc:grpChg chg="add del">
            <ac:chgData name="Vincenzo Siano" userId="71a42ffe-20fc-4128-bd4c-a4123f411243" providerId="ADAL" clId="{B3B1D77C-FF61-4DD2-A175-F052E160B019}" dt="2024-10-08T08:50:51.980" v="92"/>
            <ac:grpSpMkLst>
              <pc:docMk/>
              <pc:sldMasterMk cId="341696540" sldId="2147483655"/>
              <pc:sldLayoutMk cId="4282935887" sldId="2147483669"/>
              <ac:grpSpMk id="99" creationId="{00000000-0000-0000-0000-000000000000}"/>
            </ac:grpSpMkLst>
          </pc:grpChg>
          <pc:picChg chg="add del">
            <ac:chgData name="Vincenzo Siano" userId="71a42ffe-20fc-4128-bd4c-a4123f411243" providerId="ADAL" clId="{B3B1D77C-FF61-4DD2-A175-F052E160B019}" dt="2024-10-08T08:50:51.980" v="92"/>
            <ac:picMkLst>
              <pc:docMk/>
              <pc:sldMasterMk cId="341696540" sldId="2147483655"/>
              <pc:sldLayoutMk cId="4282935887" sldId="2147483669"/>
              <ac:picMk id="93" creationId="{00000000-0000-0000-0000-000000000000}"/>
            </ac:picMkLst>
          </pc:picChg>
        </pc:sldLayoutChg>
      </pc:sldMasterChg>
      <pc:sldMasterChg chg="modSldLayout">
        <pc:chgData name="Vincenzo Siano" userId="71a42ffe-20fc-4128-bd4c-a4123f411243" providerId="ADAL" clId="{B3B1D77C-FF61-4DD2-A175-F052E160B019}" dt="2024-10-08T08:55:39.812" v="115"/>
        <pc:sldMasterMkLst>
          <pc:docMk/>
          <pc:sldMasterMk cId="2289585723" sldId="2147483655"/>
        </pc:sldMasterMkLst>
        <pc:sldLayoutChg chg="addSp delSp">
          <pc:chgData name="Vincenzo Siano" userId="71a42ffe-20fc-4128-bd4c-a4123f411243" providerId="ADAL" clId="{B3B1D77C-FF61-4DD2-A175-F052E160B019}" dt="2024-10-08T08:55:39.812" v="115"/>
          <pc:sldLayoutMkLst>
            <pc:docMk/>
            <pc:sldMasterMk cId="2289585723" sldId="2147483655"/>
            <pc:sldLayoutMk cId="181158837" sldId="2147483667"/>
          </pc:sldLayoutMkLst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81158837" sldId="2147483667"/>
              <ac:spMk id="19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81158837" sldId="2147483667"/>
              <ac:spMk id="24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81158837" sldId="2147483667"/>
              <ac:spMk id="25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81158837" sldId="2147483667"/>
              <ac:spMk id="27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81158837" sldId="2147483667"/>
              <ac:spMk id="29" creationId="{00000000-0000-0000-0000-000000000000}"/>
            </ac:spMkLst>
          </pc:spChg>
          <pc:grpChg chg="add del">
            <ac:chgData name="Vincenzo Siano" userId="71a42ffe-20fc-4128-bd4c-a4123f411243" providerId="ADAL" clId="{B3B1D77C-FF61-4DD2-A175-F052E160B019}" dt="2024-10-08T08:55:39.812" v="115"/>
            <ac:grpSpMkLst>
              <pc:docMk/>
              <pc:sldMasterMk cId="2289585723" sldId="2147483655"/>
              <pc:sldLayoutMk cId="181158837" sldId="2147483667"/>
              <ac:grpSpMk id="23" creationId="{00000000-0000-0000-0000-000000000000}"/>
            </ac:grpSpMkLst>
          </pc:grpChg>
          <pc:grpChg chg="add del">
            <ac:chgData name="Vincenzo Siano" userId="71a42ffe-20fc-4128-bd4c-a4123f411243" providerId="ADAL" clId="{B3B1D77C-FF61-4DD2-A175-F052E160B019}" dt="2024-10-08T08:55:39.812" v="115"/>
            <ac:grpSpMkLst>
              <pc:docMk/>
              <pc:sldMasterMk cId="2289585723" sldId="2147483655"/>
              <pc:sldLayoutMk cId="181158837" sldId="2147483667"/>
              <ac:grpSpMk id="37" creationId="{00000000-0000-0000-0000-000000000000}"/>
            </ac:grpSpMkLst>
          </pc:grpChg>
          <pc:picChg chg="add del">
            <ac:chgData name="Vincenzo Siano" userId="71a42ffe-20fc-4128-bd4c-a4123f411243" providerId="ADAL" clId="{B3B1D77C-FF61-4DD2-A175-F052E160B019}" dt="2024-10-08T08:55:39.812" v="115"/>
            <ac:picMkLst>
              <pc:docMk/>
              <pc:sldMasterMk cId="2289585723" sldId="2147483655"/>
              <pc:sldLayoutMk cId="181158837" sldId="2147483667"/>
              <ac:picMk id="20" creationId="{00000000-0000-0000-0000-000000000000}"/>
            </ac:picMkLst>
          </pc:picChg>
        </pc:sldLayoutChg>
        <pc:sldLayoutChg chg="addSp delSp">
          <pc:chgData name="Vincenzo Siano" userId="71a42ffe-20fc-4128-bd4c-a4123f411243" providerId="ADAL" clId="{B3B1D77C-FF61-4DD2-A175-F052E160B019}" dt="2024-10-08T08:55:39.812" v="115"/>
          <pc:sldLayoutMkLst>
            <pc:docMk/>
            <pc:sldMasterMk cId="2289585723" sldId="2147483655"/>
            <pc:sldLayoutMk cId="1981128707" sldId="2147483668"/>
          </pc:sldLayoutMkLst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981128707" sldId="2147483668"/>
              <ac:spMk id="77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981128707" sldId="2147483668"/>
              <ac:spMk id="78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981128707" sldId="2147483668"/>
              <ac:spMk id="79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981128707" sldId="2147483668"/>
              <ac:spMk id="80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981128707" sldId="2147483668"/>
              <ac:spMk id="81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981128707" sldId="2147483668"/>
              <ac:spMk id="82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981128707" sldId="2147483668"/>
              <ac:spMk id="83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981128707" sldId="2147483668"/>
              <ac:spMk id="84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1981128707" sldId="2147483668"/>
              <ac:spMk id="86" creationId="{00000000-0000-0000-0000-000000000000}"/>
            </ac:spMkLst>
          </pc:spChg>
        </pc:sldLayoutChg>
        <pc:sldLayoutChg chg="addSp delSp">
          <pc:chgData name="Vincenzo Siano" userId="71a42ffe-20fc-4128-bd4c-a4123f411243" providerId="ADAL" clId="{B3B1D77C-FF61-4DD2-A175-F052E160B019}" dt="2024-10-08T08:55:39.812" v="115"/>
          <pc:sldLayoutMkLst>
            <pc:docMk/>
            <pc:sldMasterMk cId="2289585723" sldId="2147483655"/>
            <pc:sldLayoutMk cId="3660802720" sldId="2147483669"/>
          </pc:sldLayoutMkLst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3660802720" sldId="2147483669"/>
              <ac:spMk id="100" creationId="{00000000-0000-0000-0000-000000000000}"/>
            </ac:spMkLst>
          </pc:spChg>
          <pc:spChg chg="add del">
            <ac:chgData name="Vincenzo Siano" userId="71a42ffe-20fc-4128-bd4c-a4123f411243" providerId="ADAL" clId="{B3B1D77C-FF61-4DD2-A175-F052E160B019}" dt="2024-10-08T08:55:39.812" v="115"/>
            <ac:spMkLst>
              <pc:docMk/>
              <pc:sldMasterMk cId="2289585723" sldId="2147483655"/>
              <pc:sldLayoutMk cId="3660802720" sldId="2147483669"/>
              <ac:spMk id="101" creationId="{00000000-0000-0000-0000-000000000000}"/>
            </ac:spMkLst>
          </pc:spChg>
          <pc:grpChg chg="add del">
            <ac:chgData name="Vincenzo Siano" userId="71a42ffe-20fc-4128-bd4c-a4123f411243" providerId="ADAL" clId="{B3B1D77C-FF61-4DD2-A175-F052E160B019}" dt="2024-10-08T08:55:39.812" v="115"/>
            <ac:grpSpMkLst>
              <pc:docMk/>
              <pc:sldMasterMk cId="2289585723" sldId="2147483655"/>
              <pc:sldLayoutMk cId="3660802720" sldId="2147483669"/>
              <ac:grpSpMk id="99" creationId="{00000000-0000-0000-0000-000000000000}"/>
            </ac:grpSpMkLst>
          </pc:grpChg>
          <pc:picChg chg="add del">
            <ac:chgData name="Vincenzo Siano" userId="71a42ffe-20fc-4128-bd4c-a4123f411243" providerId="ADAL" clId="{B3B1D77C-FF61-4DD2-A175-F052E160B019}" dt="2024-10-08T08:55:39.812" v="115"/>
            <ac:picMkLst>
              <pc:docMk/>
              <pc:sldMasterMk cId="2289585723" sldId="2147483655"/>
              <pc:sldLayoutMk cId="3660802720" sldId="2147483669"/>
              <ac:picMk id="93" creationId="{00000000-0000-0000-0000-000000000000}"/>
            </ac:picMkLst>
          </pc:picChg>
        </pc:sldLayoutChg>
      </pc:sldMasterChg>
      <pc:sldMasterChg chg="modSldLayout">
        <pc:chgData name="Vincenzo Siano" userId="71a42ffe-20fc-4128-bd4c-a4123f411243" providerId="ADAL" clId="{B3B1D77C-FF61-4DD2-A175-F052E160B019}" dt="2024-10-08T08:55:57.962" v="118"/>
        <pc:sldMasterMkLst>
          <pc:docMk/>
          <pc:sldMasterMk cId="3373334396" sldId="2147483655"/>
        </pc:sldMasterMkLst>
        <pc:sldLayoutChg chg="delSp">
          <pc:chgData name="Vincenzo Siano" userId="71a42ffe-20fc-4128-bd4c-a4123f411243" providerId="ADAL" clId="{B3B1D77C-FF61-4DD2-A175-F052E160B019}" dt="2024-10-08T08:55:57.962" v="118"/>
          <pc:sldLayoutMkLst>
            <pc:docMk/>
            <pc:sldMasterMk cId="3373334396" sldId="2147483655"/>
            <pc:sldLayoutMk cId="2017585771" sldId="2147483667"/>
          </pc:sldLayoutMkLst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2017585771" sldId="2147483667"/>
              <ac:spMk id="19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2017585771" sldId="2147483667"/>
              <ac:spMk id="24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2017585771" sldId="2147483667"/>
              <ac:spMk id="25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2017585771" sldId="2147483667"/>
              <ac:spMk id="27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2017585771" sldId="2147483667"/>
              <ac:spMk id="29" creationId="{00000000-0000-0000-0000-000000000000}"/>
            </ac:spMkLst>
          </pc:spChg>
          <pc:grpChg chg="del">
            <ac:chgData name="Vincenzo Siano" userId="71a42ffe-20fc-4128-bd4c-a4123f411243" providerId="ADAL" clId="{B3B1D77C-FF61-4DD2-A175-F052E160B019}" dt="2024-10-08T08:55:57.962" v="118"/>
            <ac:grpSpMkLst>
              <pc:docMk/>
              <pc:sldMasterMk cId="3373334396" sldId="2147483655"/>
              <pc:sldLayoutMk cId="2017585771" sldId="2147483667"/>
              <ac:grpSpMk id="23" creationId="{00000000-0000-0000-0000-000000000000}"/>
            </ac:grpSpMkLst>
          </pc:grpChg>
          <pc:grpChg chg="del">
            <ac:chgData name="Vincenzo Siano" userId="71a42ffe-20fc-4128-bd4c-a4123f411243" providerId="ADAL" clId="{B3B1D77C-FF61-4DD2-A175-F052E160B019}" dt="2024-10-08T08:55:57.962" v="118"/>
            <ac:grpSpMkLst>
              <pc:docMk/>
              <pc:sldMasterMk cId="3373334396" sldId="2147483655"/>
              <pc:sldLayoutMk cId="2017585771" sldId="2147483667"/>
              <ac:grpSpMk id="37" creationId="{00000000-0000-0000-0000-000000000000}"/>
            </ac:grpSpMkLst>
          </pc:grpChg>
          <pc:picChg chg="del">
            <ac:chgData name="Vincenzo Siano" userId="71a42ffe-20fc-4128-bd4c-a4123f411243" providerId="ADAL" clId="{B3B1D77C-FF61-4DD2-A175-F052E160B019}" dt="2024-10-08T08:55:57.962" v="118"/>
            <ac:picMkLst>
              <pc:docMk/>
              <pc:sldMasterMk cId="3373334396" sldId="2147483655"/>
              <pc:sldLayoutMk cId="2017585771" sldId="2147483667"/>
              <ac:picMk id="20" creationId="{00000000-0000-0000-0000-000000000000}"/>
            </ac:picMkLst>
          </pc:picChg>
        </pc:sldLayoutChg>
        <pc:sldLayoutChg chg="delSp">
          <pc:chgData name="Vincenzo Siano" userId="71a42ffe-20fc-4128-bd4c-a4123f411243" providerId="ADAL" clId="{B3B1D77C-FF61-4DD2-A175-F052E160B019}" dt="2024-10-08T08:55:57.962" v="118"/>
          <pc:sldLayoutMkLst>
            <pc:docMk/>
            <pc:sldMasterMk cId="3373334396" sldId="2147483655"/>
            <pc:sldLayoutMk cId="1587223357" sldId="2147483668"/>
          </pc:sldLayoutMkLst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1587223357" sldId="2147483668"/>
              <ac:spMk id="77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1587223357" sldId="2147483668"/>
              <ac:spMk id="78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1587223357" sldId="2147483668"/>
              <ac:spMk id="79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1587223357" sldId="2147483668"/>
              <ac:spMk id="80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1587223357" sldId="2147483668"/>
              <ac:spMk id="81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1587223357" sldId="2147483668"/>
              <ac:spMk id="82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1587223357" sldId="2147483668"/>
              <ac:spMk id="83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1587223357" sldId="2147483668"/>
              <ac:spMk id="84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1587223357" sldId="2147483668"/>
              <ac:spMk id="86" creationId="{00000000-0000-0000-0000-000000000000}"/>
            </ac:spMkLst>
          </pc:spChg>
        </pc:sldLayoutChg>
        <pc:sldLayoutChg chg="delSp">
          <pc:chgData name="Vincenzo Siano" userId="71a42ffe-20fc-4128-bd4c-a4123f411243" providerId="ADAL" clId="{B3B1D77C-FF61-4DD2-A175-F052E160B019}" dt="2024-10-08T08:55:57.962" v="118"/>
          <pc:sldLayoutMkLst>
            <pc:docMk/>
            <pc:sldMasterMk cId="3373334396" sldId="2147483655"/>
            <pc:sldLayoutMk cId="2592943993" sldId="2147483669"/>
          </pc:sldLayoutMkLst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2592943993" sldId="2147483669"/>
              <ac:spMk id="100" creationId="{00000000-0000-0000-0000-000000000000}"/>
            </ac:spMkLst>
          </pc:spChg>
          <pc:spChg chg="del">
            <ac:chgData name="Vincenzo Siano" userId="71a42ffe-20fc-4128-bd4c-a4123f411243" providerId="ADAL" clId="{B3B1D77C-FF61-4DD2-A175-F052E160B019}" dt="2024-10-08T08:55:57.962" v="118"/>
            <ac:spMkLst>
              <pc:docMk/>
              <pc:sldMasterMk cId="3373334396" sldId="2147483655"/>
              <pc:sldLayoutMk cId="2592943993" sldId="2147483669"/>
              <ac:spMk id="101" creationId="{00000000-0000-0000-0000-000000000000}"/>
            </ac:spMkLst>
          </pc:spChg>
          <pc:grpChg chg="del">
            <ac:chgData name="Vincenzo Siano" userId="71a42ffe-20fc-4128-bd4c-a4123f411243" providerId="ADAL" clId="{B3B1D77C-FF61-4DD2-A175-F052E160B019}" dt="2024-10-08T08:55:57.962" v="118"/>
            <ac:grpSpMkLst>
              <pc:docMk/>
              <pc:sldMasterMk cId="3373334396" sldId="2147483655"/>
              <pc:sldLayoutMk cId="2592943993" sldId="2147483669"/>
              <ac:grpSpMk id="99" creationId="{00000000-0000-0000-0000-000000000000}"/>
            </ac:grpSpMkLst>
          </pc:grpChg>
          <pc:picChg chg="del">
            <ac:chgData name="Vincenzo Siano" userId="71a42ffe-20fc-4128-bd4c-a4123f411243" providerId="ADAL" clId="{B3B1D77C-FF61-4DD2-A175-F052E160B019}" dt="2024-10-08T08:55:57.962" v="118"/>
            <ac:picMkLst>
              <pc:docMk/>
              <pc:sldMasterMk cId="3373334396" sldId="2147483655"/>
              <pc:sldLayoutMk cId="2592943993" sldId="2147483669"/>
              <ac:picMk id="93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</p:spPr>
        <p:txBody>
          <a:bodyPr lIns="96635" tIns="48319" rIns="96635" bIns="48319"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47212" y="4861442"/>
            <a:ext cx="5209646" cy="4605575"/>
          </a:xfrm>
          <a:prstGeom prst="rect">
            <a:avLst/>
          </a:prstGeom>
        </p:spPr>
        <p:txBody>
          <a:bodyPr lIns="96635" tIns="48319" rIns="96635" bIns="4831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700">
        <a:latin typeface="+mj-lt"/>
        <a:ea typeface="+mj-ea"/>
        <a:cs typeface="+mj-cs"/>
        <a:sym typeface="Calibri"/>
      </a:defRPr>
    </a:lvl1pPr>
    <a:lvl2pPr indent="228600" latinLnBrk="0">
      <a:defRPr sz="1700">
        <a:latin typeface="+mj-lt"/>
        <a:ea typeface="+mj-ea"/>
        <a:cs typeface="+mj-cs"/>
        <a:sym typeface="Calibri"/>
      </a:defRPr>
    </a:lvl2pPr>
    <a:lvl3pPr indent="457200" latinLnBrk="0">
      <a:defRPr sz="1700">
        <a:latin typeface="+mj-lt"/>
        <a:ea typeface="+mj-ea"/>
        <a:cs typeface="+mj-cs"/>
        <a:sym typeface="Calibri"/>
      </a:defRPr>
    </a:lvl3pPr>
    <a:lvl4pPr indent="685800" latinLnBrk="0">
      <a:defRPr sz="1700">
        <a:latin typeface="+mj-lt"/>
        <a:ea typeface="+mj-ea"/>
        <a:cs typeface="+mj-cs"/>
        <a:sym typeface="Calibri"/>
      </a:defRPr>
    </a:lvl4pPr>
    <a:lvl5pPr indent="914400" latinLnBrk="0">
      <a:defRPr sz="1700">
        <a:latin typeface="+mj-lt"/>
        <a:ea typeface="+mj-ea"/>
        <a:cs typeface="+mj-cs"/>
        <a:sym typeface="Calibri"/>
      </a:defRPr>
    </a:lvl5pPr>
    <a:lvl6pPr indent="1143000" latinLnBrk="0">
      <a:defRPr sz="1700">
        <a:latin typeface="+mj-lt"/>
        <a:ea typeface="+mj-ea"/>
        <a:cs typeface="+mj-cs"/>
        <a:sym typeface="Calibri"/>
      </a:defRPr>
    </a:lvl6pPr>
    <a:lvl7pPr indent="1371600" latinLnBrk="0">
      <a:defRPr sz="1700">
        <a:latin typeface="+mj-lt"/>
        <a:ea typeface="+mj-ea"/>
        <a:cs typeface="+mj-cs"/>
        <a:sym typeface="Calibri"/>
      </a:defRPr>
    </a:lvl7pPr>
    <a:lvl8pPr indent="1600200" latinLnBrk="0">
      <a:defRPr sz="1700">
        <a:latin typeface="+mj-lt"/>
        <a:ea typeface="+mj-ea"/>
        <a:cs typeface="+mj-cs"/>
        <a:sym typeface="Calibri"/>
      </a:defRPr>
    </a:lvl8pPr>
    <a:lvl9pPr indent="1828800" latinLnBrk="0">
      <a:defRPr sz="17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591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0" dirty="0"/>
          </a:p>
        </p:txBody>
      </p:sp>
    </p:spTree>
    <p:extLst>
      <p:ext uri="{BB962C8B-B14F-4D97-AF65-F5344CB8AC3E}">
        <p14:creationId xmlns:p14="http://schemas.microsoft.com/office/powerpoint/2010/main" val="3995156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0" dirty="0"/>
          </a:p>
        </p:txBody>
      </p:sp>
    </p:spTree>
    <p:extLst>
      <p:ext uri="{BB962C8B-B14F-4D97-AF65-F5344CB8AC3E}">
        <p14:creationId xmlns:p14="http://schemas.microsoft.com/office/powerpoint/2010/main" val="3121017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0" dirty="0"/>
          </a:p>
        </p:txBody>
      </p:sp>
    </p:spTree>
    <p:extLst>
      <p:ext uri="{BB962C8B-B14F-4D97-AF65-F5344CB8AC3E}">
        <p14:creationId xmlns:p14="http://schemas.microsoft.com/office/powerpoint/2010/main" val="802307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0" dirty="0"/>
          </a:p>
        </p:txBody>
      </p:sp>
    </p:spTree>
    <p:extLst>
      <p:ext uri="{BB962C8B-B14F-4D97-AF65-F5344CB8AC3E}">
        <p14:creationId xmlns:p14="http://schemas.microsoft.com/office/powerpoint/2010/main" val="3785532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9775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5443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057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854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3133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17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0" dirty="0"/>
          </a:p>
        </p:txBody>
      </p:sp>
    </p:spTree>
    <p:extLst>
      <p:ext uri="{BB962C8B-B14F-4D97-AF65-F5344CB8AC3E}">
        <p14:creationId xmlns:p14="http://schemas.microsoft.com/office/powerpoint/2010/main" val="96429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94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955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561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DD2B34-BE09-5234-A351-9A2EC26BE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029166-2767-941C-A7E3-0EC74DED3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F6EF20-3679-6A71-F26A-501FD17B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E4E2BD-30AB-9E14-C69E-B2BA2F09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9F54BD-8856-E3AF-C433-FB056561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500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351672-E326-4D44-8B7F-035F63F8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CC9C052-0F36-B322-1602-333AB3488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DD7736-544D-594F-6B39-0C255BFD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3BAC07-6584-09E0-EF30-E4541878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0B1757-D9EE-AB07-A74D-6B270CF9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88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BDAB88A-50BF-0D75-A6C2-587559CFB7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5D6CC4F-523C-FAF9-7949-3EE83DCF0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C2A22C-D56C-8F13-A412-FF8F923A4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B87ECB-F3A2-575D-4AF4-116DE07C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6EAB4B-AEDA-EB6E-A30E-6D77DAB5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5143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609600" y="2020463"/>
            <a:ext cx="10972800" cy="150812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215" y="3926240"/>
            <a:ext cx="5720769" cy="1931367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>
              <a:spcBef>
                <a:spcPts val="0"/>
              </a:spcBef>
              <a:buSzTx/>
              <a:buNone/>
              <a:defRPr sz="3000" cap="all">
                <a:solidFill>
                  <a:srgbClr val="3964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 cap="all">
                <a:solidFill>
                  <a:srgbClr val="3964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 cap="all">
                <a:solidFill>
                  <a:srgbClr val="3964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 cap="all">
                <a:solidFill>
                  <a:srgbClr val="3964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 cap="all">
                <a:solidFill>
                  <a:srgbClr val="3964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58577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2pPr>
              <a:buSzPct val="120000"/>
              <a:buChar char="‣"/>
            </a:lvl2pPr>
            <a:lvl3pPr>
              <a:buSzPct val="70000"/>
              <a:buChar char="-"/>
            </a:lvl3pPr>
            <a:lvl4pPr>
              <a:buSzPct val="50000"/>
              <a:buChar char="-"/>
            </a:lvl4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9600" y="1192324"/>
            <a:ext cx="10972801" cy="416307"/>
          </a:xfrm>
          <a:prstGeom prst="rect">
            <a:avLst/>
          </a:prstGeom>
          <a:ln w="3175"/>
        </p:spPr>
        <p:txBody>
          <a:bodyPr/>
          <a:lstStyle>
            <a:lvl1pPr marL="0" indent="0" algn="ctr" defTabSz="365760">
              <a:spcBef>
                <a:spcPts val="0"/>
              </a:spcBef>
              <a:buSzTx/>
              <a:buNone/>
              <a:defRPr sz="2400" cap="all">
                <a:solidFill>
                  <a:srgbClr val="1F328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722335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439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C618BA-C62F-4BB8-C8DA-53F3BA998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9707A0-06B8-AB7B-A024-9D5AA90EF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6C212C-8A7B-D7EC-B661-CF36683C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BB25BE-1E6F-CCDC-26F2-2CBC5A1A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0D0EDB-2581-C7A3-971A-367146582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339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605DB-890A-4F00-C924-32C629BB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C23AAF-ECF7-321D-F59D-EC0DB1FC7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3EF184-2D4C-FD7F-3AB8-A2B2CED1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D88219-D4DE-CA42-4D90-181AE3D4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EA60A5-F4A0-3B1A-F028-4DC8F481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55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945031-A389-4B86-89CE-8A7E02CC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A535C1-F003-5A4D-7158-94A584BE4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DC9CEE9-6030-099E-396B-53C16A5BF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E3712E-0ACA-E40B-A0F3-A2E5BE1F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55E60F-083B-8363-29E3-7ADB0DFC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CCDCF9-298D-43A6-327C-0B3F84B7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9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C5A4E7-21A7-F3AE-F25F-0A373CD8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D354C-199F-3009-6467-E535C8637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711CD15-8D20-1FFC-C405-B23ADC771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B89B24-8384-6607-27B8-11BE79B3E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1FE4416-792F-E018-D8CB-AF7DD959F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609612D-7BF2-92F0-9578-8EB588520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A3D402C-BBA4-BF16-13CC-7CBF0F4D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F4EA457-28B1-93F8-5D3E-9322F1A8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073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6A6C5-027C-6492-BAEF-9E2B31F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EB7D290-5116-9BED-1E04-91D85120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C5CE014-0D89-1872-F16D-A9A1C298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B8AFAE-2AE3-B0A2-71C2-AC3B4627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50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D39C157-EC18-DD2B-CCA2-E54DAB085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0477729-6757-6FD0-84AF-4D1516661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8F4E8B9-4B49-447F-E5FF-45926D73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020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0BA6B4-9196-0941-5ADD-8FA3A786A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A206B4-68CB-399A-86A6-652405354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A2E3ED5-836C-0BD5-F0F1-CDA90EA63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E7DBF-8288-EC41-8274-8FF99B8B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047BE1-2D80-FD8C-05E3-D4F1B7A0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30E233-8552-A0AD-0732-76B014C4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00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2B4284-ACD4-E563-6F4D-A9562CD0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9284AA2-CF99-9CB2-2641-7F6F3322A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B6628E-7881-491E-BF0E-4B57F3942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2DA00E-D7F8-C3EA-720C-1CBCA152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14DC6DD-BB8A-2B10-F9A2-3B9FB8703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07D941-8D3E-B339-7F53-10FD21BF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425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F2AD2E0-DB05-1138-091B-8D6B71C0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FEB336D-44DD-62FD-E757-A7C4C2EC4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A7B70E-469A-2067-D7BF-D2D45172A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ED53E9-6905-472E-BF5B-06517D950E68}" type="datetimeFigureOut">
              <a:rPr lang="it-IT" smtClean="0"/>
              <a:t>19/10/2024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DD80CF-B683-868F-44C7-E06B75962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ABF208-0BDC-1606-2CA5-820643E72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33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Nome cognome"/>
          <p:cNvSpPr txBox="1">
            <a:spLocks noGrp="1"/>
          </p:cNvSpPr>
          <p:nvPr>
            <p:ph type="body" sz="quarter" idx="1"/>
          </p:nvPr>
        </p:nvSpPr>
        <p:spPr>
          <a:xfrm>
            <a:off x="617246" y="4465854"/>
            <a:ext cx="6116523" cy="434507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000"/>
              </a:spcBef>
              <a:defRPr sz="2500" u="sng" cap="none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l">
              <a:defRPr u="none"/>
            </a:pPr>
            <a:r>
              <a:rPr lang="it-IT" u="none" dirty="0">
                <a:latin typeface="Montserrat Bold" pitchFamily="2" charset="0"/>
              </a:rPr>
              <a:t>Vincenzo Siano</a:t>
            </a:r>
          </a:p>
        </p:txBody>
      </p:sp>
      <p:sp>
        <p:nvSpPr>
          <p:cNvPr id="130" name="Titolo tesi"/>
          <p:cNvSpPr txBox="1"/>
          <p:nvPr/>
        </p:nvSpPr>
        <p:spPr>
          <a:xfrm>
            <a:off x="617248" y="1246906"/>
            <a:ext cx="9091901" cy="1980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23327C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lnSpc>
                <a:spcPct val="100000"/>
              </a:lnSpc>
            </a:pPr>
            <a:r>
              <a:rPr lang="it-IT" sz="3200" b="0" dirty="0">
                <a:solidFill>
                  <a:srgbClr val="003366"/>
                </a:solidFill>
                <a:latin typeface="Montserrat Bold" panose="00000800000000000000" pitchFamily="2" charset="0"/>
              </a:rPr>
              <a:t>Ottimizzazione del Path Tracking con Model Predictive Control per</a:t>
            </a:r>
          </a:p>
          <a:p>
            <a:pPr>
              <a:lnSpc>
                <a:spcPct val="100000"/>
              </a:lnSpc>
            </a:pPr>
            <a:r>
              <a:rPr lang="it-IT" sz="3200" b="0" dirty="0">
                <a:solidFill>
                  <a:srgbClr val="003366"/>
                </a:solidFill>
                <a:latin typeface="Montserrat Bold" panose="00000800000000000000" pitchFamily="2" charset="0"/>
              </a:rPr>
              <a:t>Autonomous Racing in F1TENTH</a:t>
            </a:r>
            <a:endParaRPr lang="en-US" sz="3200" b="0" dirty="0">
              <a:solidFill>
                <a:srgbClr val="003366"/>
              </a:solidFill>
              <a:latin typeface="Montserrat Bold" panose="00000800000000000000" pitchFamily="2" charset="0"/>
            </a:endParaRPr>
          </a:p>
        </p:txBody>
      </p:sp>
      <p:sp>
        <p:nvSpPr>
          <p:cNvPr id="131" name="Relatore: Sabrina Gaito…"/>
          <p:cNvSpPr txBox="1"/>
          <p:nvPr/>
        </p:nvSpPr>
        <p:spPr>
          <a:xfrm>
            <a:off x="617247" y="5567822"/>
            <a:ext cx="6116523" cy="117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/>
          <a:p>
            <a:pPr defTabSz="658368">
              <a:lnSpc>
                <a:spcPct val="90000"/>
              </a:lnSpc>
              <a:spcBef>
                <a:spcPts val="700"/>
              </a:spcBef>
              <a:defRPr sz="1800" cap="all">
                <a:solidFill>
                  <a:srgbClr val="1F3281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cap="none" dirty="0">
                <a:solidFill>
                  <a:srgbClr val="0033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Relatore</a:t>
            </a:r>
            <a:r>
              <a:rPr dirty="0">
                <a:solidFill>
                  <a:srgbClr val="0033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r>
              <a:rPr lang="it-IT" dirty="0">
                <a:solidFill>
                  <a:srgbClr val="003366"/>
                </a:solidFill>
              </a:rPr>
              <a:t> MATTEO LUPERTO</a:t>
            </a:r>
            <a:endParaRPr lang="it-IT" cap="all" dirty="0">
              <a:solidFill>
                <a:srgbClr val="003366"/>
              </a:solidFill>
              <a:latin typeface="Montserrat SemiBold"/>
              <a:ea typeface="Montserrat SemiBold"/>
              <a:cs typeface="Montserrat SemiBold"/>
            </a:endParaRPr>
          </a:p>
          <a:p>
            <a:pPr defTabSz="658368">
              <a:lnSpc>
                <a:spcPct val="90000"/>
              </a:lnSpc>
              <a:spcBef>
                <a:spcPts val="700"/>
              </a:spcBef>
              <a:defRPr sz="1800" cap="all">
                <a:solidFill>
                  <a:srgbClr val="1F3281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it-IT" cap="none" dirty="0">
                <a:solidFill>
                  <a:srgbClr val="0033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Correlatori</a:t>
            </a:r>
            <a:r>
              <a:rPr lang="it-IT" dirty="0">
                <a:solidFill>
                  <a:srgbClr val="0033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r>
              <a:rPr lang="it-IT" dirty="0">
                <a:solidFill>
                  <a:srgbClr val="003366"/>
                </a:solidFill>
              </a:rPr>
              <a:t> </a:t>
            </a:r>
            <a:r>
              <a:rPr lang="it-IT" dirty="0">
                <a:solidFill>
                  <a:srgbClr val="003366"/>
                </a:solidFill>
                <a:latin typeface="Montserrat Bold" pitchFamily="2" charset="0"/>
                <a:ea typeface="Montserrat SemiBold"/>
                <a:cs typeface="Montserrat SemiBold"/>
              </a:rPr>
              <a:t>NICOLA BASILICO</a:t>
            </a:r>
          </a:p>
          <a:p>
            <a:pPr defTabSz="658368">
              <a:lnSpc>
                <a:spcPct val="90000"/>
              </a:lnSpc>
              <a:spcBef>
                <a:spcPts val="700"/>
              </a:spcBef>
              <a:defRPr sz="1800" cap="all">
                <a:solidFill>
                  <a:srgbClr val="1F3281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it-IT" dirty="0">
                <a:solidFill>
                  <a:srgbClr val="003366"/>
                </a:solidFill>
              </a:rPr>
              <a:t>	</a:t>
            </a:r>
          </a:p>
        </p:txBody>
      </p:sp>
      <p:sp>
        <p:nvSpPr>
          <p:cNvPr id="19" name="Nome cognome">
            <a:extLst>
              <a:ext uri="{FF2B5EF4-FFF2-40B4-BE49-F238E27FC236}">
                <a16:creationId xmlns:a16="http://schemas.microsoft.com/office/drawing/2014/main" id="{DE1611D0-30A9-C369-0F30-0568E0BFAA11}"/>
              </a:ext>
            </a:extLst>
          </p:cNvPr>
          <p:cNvSpPr txBox="1">
            <a:spLocks/>
          </p:cNvSpPr>
          <p:nvPr/>
        </p:nvSpPr>
        <p:spPr>
          <a:xfrm>
            <a:off x="617246" y="3068999"/>
            <a:ext cx="6116523" cy="720001"/>
          </a:xfrm>
          <a:prstGeom prst="rect">
            <a:avLst/>
          </a:prstGeom>
        </p:spPr>
        <p:txBody>
          <a:bodyPr vert="horz" lIns="45719" tIns="45719" rIns="45719" bIns="45719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Tx/>
              <a:buFont typeface="Arial" panose="020B0604020202020204" pitchFamily="34" charset="0"/>
              <a:buNone/>
              <a:defRPr sz="2500" u="sng" kern="1200" cap="none">
                <a:solidFill>
                  <a:srgbClr val="3964B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  <a:lvl2pPr marL="0" indent="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kern="1200" cap="all">
                <a:solidFill>
                  <a:srgbClr val="3964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indent="4572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kern="1200" cap="all">
                <a:solidFill>
                  <a:srgbClr val="3964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indent="6858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kern="1200" cap="all">
                <a:solidFill>
                  <a:srgbClr val="3964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indent="9144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kern="1200" cap="all">
                <a:solidFill>
                  <a:srgbClr val="3964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u="none"/>
            </a:pPr>
            <a:r>
              <a:rPr lang="it-IT" u="none" dirty="0">
                <a:solidFill>
                  <a:srgbClr val="003366"/>
                </a:solidFill>
                <a:latin typeface="Montserrat Medium" pitchFamily="2" charset="0"/>
              </a:rPr>
              <a:t>Laurea Triennale in Informatica</a:t>
            </a:r>
          </a:p>
        </p:txBody>
      </p:sp>
      <p:sp>
        <p:nvSpPr>
          <p:cNvPr id="3" name="Triangolo rettangolo 2">
            <a:extLst>
              <a:ext uri="{FF2B5EF4-FFF2-40B4-BE49-F238E27FC236}">
                <a16:creationId xmlns:a16="http://schemas.microsoft.com/office/drawing/2014/main" id="{83EF4B5D-9295-0A25-9744-EE00C0EB6861}"/>
              </a:ext>
            </a:extLst>
          </p:cNvPr>
          <p:cNvSpPr/>
          <p:nvPr/>
        </p:nvSpPr>
        <p:spPr>
          <a:xfrm rot="16200000">
            <a:off x="5330152" y="21543"/>
            <a:ext cx="7157804" cy="6832604"/>
          </a:xfrm>
          <a:prstGeom prst="rtTriangle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70CC5225-A6F3-058F-EBB9-E073BB4A61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1789" y="5315423"/>
            <a:ext cx="3474720" cy="1243584"/>
          </a:xfrm>
          <a:prstGeom prst="rect">
            <a:avLst/>
          </a:prstGeom>
        </p:spPr>
      </p:pic>
      <p:sp>
        <p:nvSpPr>
          <p:cNvPr id="4" name="Relatore: Sabrina Gaito…">
            <a:extLst>
              <a:ext uri="{FF2B5EF4-FFF2-40B4-BE49-F238E27FC236}">
                <a16:creationId xmlns:a16="http://schemas.microsoft.com/office/drawing/2014/main" id="{0E184A34-527F-D4FB-0D87-F8BC44C4C2AB}"/>
              </a:ext>
            </a:extLst>
          </p:cNvPr>
          <p:cNvSpPr txBox="1"/>
          <p:nvPr/>
        </p:nvSpPr>
        <p:spPr>
          <a:xfrm>
            <a:off x="1971796" y="6281931"/>
            <a:ext cx="6116523" cy="39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rmAutofit/>
          </a:bodyPr>
          <a:lstStyle/>
          <a:p>
            <a:pPr defTabSz="658368">
              <a:lnSpc>
                <a:spcPct val="90000"/>
              </a:lnSpc>
              <a:spcBef>
                <a:spcPts val="700"/>
              </a:spcBef>
              <a:defRPr sz="1800" cap="all">
                <a:solidFill>
                  <a:srgbClr val="1F3281"/>
                </a:solidFill>
                <a:uFillTx/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it-IT" sz="1800" kern="1200" dirty="0">
                <a:solidFill>
                  <a:srgbClr val="003366"/>
                </a:solidFill>
                <a:effectLst/>
                <a:latin typeface="Montserrat Bold" pitchFamily="2" charset="0"/>
              </a:rPr>
              <a:t>MICHELE ANTONAZZI</a:t>
            </a:r>
            <a:endParaRPr lang="it-IT" dirty="0">
              <a:solidFill>
                <a:srgbClr val="003366"/>
              </a:solidFill>
              <a:latin typeface="Montserrat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768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">
            <a:extLst>
              <a:ext uri="{FF2B5EF4-FFF2-40B4-BE49-F238E27FC236}">
                <a16:creationId xmlns:a16="http://schemas.microsoft.com/office/drawing/2014/main" id="{C94C8A57-EF5F-6563-7520-B3D84430DB18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Errore di tracking su Spa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03EA42B-49CE-7685-CDF4-50003DF97352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CA53DBA2-B7B9-E844-ABAF-F757001D2B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6BE4126-8900-91CC-7825-BDBD74226F8E}"/>
              </a:ext>
            </a:extLst>
          </p:cNvPr>
          <p:cNvSpPr txBox="1"/>
          <p:nvPr/>
        </p:nvSpPr>
        <p:spPr>
          <a:xfrm>
            <a:off x="573678" y="1216834"/>
            <a:ext cx="31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Pure Pursuit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2D1008-4AC2-C1AA-2DA5-836003A2F9B5}"/>
              </a:ext>
            </a:extLst>
          </p:cNvPr>
          <p:cNvSpPr txBox="1"/>
          <p:nvPr/>
        </p:nvSpPr>
        <p:spPr>
          <a:xfrm>
            <a:off x="4695713" y="1205932"/>
            <a:ext cx="31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High Performance MPC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E3B2AF4-B8AD-BFA1-59D7-82AE4EA1F3E2}"/>
              </a:ext>
            </a:extLst>
          </p:cNvPr>
          <p:cNvSpPr txBox="1"/>
          <p:nvPr/>
        </p:nvSpPr>
        <p:spPr>
          <a:xfrm>
            <a:off x="9107034" y="1223097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Safe MPC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D122C0B-2798-FF3E-5DE3-4D107442B4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677" y="1593460"/>
            <a:ext cx="3801112" cy="471657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252319B-8249-B1EB-C771-1E2B41AC7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5713" y="1592429"/>
            <a:ext cx="3121500" cy="472044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B247337-4BE7-A1FF-0B8F-E385E83A398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6882" y="1584357"/>
            <a:ext cx="3121500" cy="471157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422507F-0212-D718-CE37-B9089C9A7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926" y="2369030"/>
            <a:ext cx="1111309" cy="793791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918AED1-C5E6-2BAB-3257-4268E1258143}"/>
              </a:ext>
            </a:extLst>
          </p:cNvPr>
          <p:cNvCxnSpPr>
            <a:cxnSpLocks/>
          </p:cNvCxnSpPr>
          <p:nvPr/>
        </p:nvCxnSpPr>
        <p:spPr>
          <a:xfrm flipH="1">
            <a:off x="8720580" y="1955554"/>
            <a:ext cx="97168" cy="317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B2A242CD-78EC-9793-4812-708C2DF14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980" y="2369030"/>
            <a:ext cx="1250507" cy="937879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D196BE8-5C35-6771-531F-59CB9055A7A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6056" y="1232604"/>
            <a:ext cx="1190090" cy="1332712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8E140AE-9AD6-A1ED-B93B-70914BC8907D}"/>
              </a:ext>
            </a:extLst>
          </p:cNvPr>
          <p:cNvCxnSpPr>
            <a:cxnSpLocks/>
          </p:cNvCxnSpPr>
          <p:nvPr/>
        </p:nvCxnSpPr>
        <p:spPr>
          <a:xfrm flipV="1">
            <a:off x="10218419" y="2565316"/>
            <a:ext cx="283926" cy="276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27BC92C7-050E-8D4E-D817-DD9B2CA09615}"/>
              </a:ext>
            </a:extLst>
          </p:cNvPr>
          <p:cNvCxnSpPr>
            <a:cxnSpLocks/>
          </p:cNvCxnSpPr>
          <p:nvPr/>
        </p:nvCxnSpPr>
        <p:spPr>
          <a:xfrm flipH="1">
            <a:off x="5163527" y="1938412"/>
            <a:ext cx="146933" cy="335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6D4CB573-C21D-CF5B-63CF-D657AB80601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1579" y="2885704"/>
            <a:ext cx="963364" cy="1648252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29793D8-6482-C84F-EF60-331192F3B5A4}"/>
              </a:ext>
            </a:extLst>
          </p:cNvPr>
          <p:cNvCxnSpPr>
            <a:cxnSpLocks/>
          </p:cNvCxnSpPr>
          <p:nvPr/>
        </p:nvCxnSpPr>
        <p:spPr>
          <a:xfrm flipV="1">
            <a:off x="7539681" y="4584526"/>
            <a:ext cx="82407" cy="279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7B854CBD-5659-5A35-7E31-959E05C802B6}"/>
              </a:ext>
            </a:extLst>
          </p:cNvPr>
          <p:cNvCxnSpPr>
            <a:cxnSpLocks/>
          </p:cNvCxnSpPr>
          <p:nvPr/>
        </p:nvCxnSpPr>
        <p:spPr>
          <a:xfrm flipV="1">
            <a:off x="11047956" y="4277638"/>
            <a:ext cx="187891" cy="586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Immagine 44">
            <a:extLst>
              <a:ext uri="{FF2B5EF4-FFF2-40B4-BE49-F238E27FC236}">
                <a16:creationId xmlns:a16="http://schemas.microsoft.com/office/drawing/2014/main" id="{BC151EA1-1D3E-0C2D-F794-1C774E8A5C5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0104" y="2731143"/>
            <a:ext cx="896042" cy="1495215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D7CB76F-520E-6C96-0AAC-BC446EBF0778}"/>
              </a:ext>
            </a:extLst>
          </p:cNvPr>
          <p:cNvCxnSpPr>
            <a:cxnSpLocks/>
          </p:cNvCxnSpPr>
          <p:nvPr/>
        </p:nvCxnSpPr>
        <p:spPr>
          <a:xfrm flipV="1">
            <a:off x="6645887" y="2565316"/>
            <a:ext cx="255143" cy="138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B888FDFD-C9FD-EA14-B03D-EBE3DBC28C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741" y="1659699"/>
            <a:ext cx="1024757" cy="1077117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4D59CEEB-CA8F-D014-9D18-A8744057F479}"/>
              </a:ext>
            </a:extLst>
          </p:cNvPr>
          <p:cNvSpPr txBox="1">
            <a:spLocks/>
          </p:cNvSpPr>
          <p:nvPr/>
        </p:nvSpPr>
        <p:spPr>
          <a:xfrm>
            <a:off x="11242111" y="6461759"/>
            <a:ext cx="867860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9 / 13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8FF770-69D7-D4A4-B21B-26FCF104D0E5}"/>
              </a:ext>
            </a:extLst>
          </p:cNvPr>
          <p:cNvSpPr txBox="1"/>
          <p:nvPr/>
        </p:nvSpPr>
        <p:spPr>
          <a:xfrm>
            <a:off x="3716738" y="1717583"/>
            <a:ext cx="60670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[m]</a:t>
            </a:r>
          </a:p>
        </p:txBody>
      </p:sp>
    </p:spTree>
    <p:extLst>
      <p:ext uri="{BB962C8B-B14F-4D97-AF65-F5344CB8AC3E}">
        <p14:creationId xmlns:p14="http://schemas.microsoft.com/office/powerpoint/2010/main" val="29214357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">
            <a:extLst>
              <a:ext uri="{FF2B5EF4-FFF2-40B4-BE49-F238E27FC236}">
                <a16:creationId xmlns:a16="http://schemas.microsoft.com/office/drawing/2014/main" id="{C94C8A57-EF5F-6563-7520-B3D84430DB18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Errore di tracking su Monza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03EA42B-49CE-7685-CDF4-50003DF97352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CA53DBA2-B7B9-E844-ABAF-F757001D2B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6BE4126-8900-91CC-7825-BDBD74226F8E}"/>
              </a:ext>
            </a:extLst>
          </p:cNvPr>
          <p:cNvSpPr txBox="1"/>
          <p:nvPr/>
        </p:nvSpPr>
        <p:spPr>
          <a:xfrm>
            <a:off x="573678" y="1216834"/>
            <a:ext cx="31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Pure Pursuit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2D1008-4AC2-C1AA-2DA5-836003A2F9B5}"/>
              </a:ext>
            </a:extLst>
          </p:cNvPr>
          <p:cNvSpPr txBox="1"/>
          <p:nvPr/>
        </p:nvSpPr>
        <p:spPr>
          <a:xfrm>
            <a:off x="4751607" y="1216834"/>
            <a:ext cx="300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High Performance MPC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E3B2AF4-B8AD-BFA1-59D7-82AE4EA1F3E2}"/>
              </a:ext>
            </a:extLst>
          </p:cNvPr>
          <p:cNvSpPr txBox="1"/>
          <p:nvPr/>
        </p:nvSpPr>
        <p:spPr>
          <a:xfrm>
            <a:off x="9094508" y="1224127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Safe MPC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D122C0B-2798-FF3E-5DE3-4D107442B4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504" y="1593460"/>
            <a:ext cx="3641457" cy="471657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252319B-8249-B1EB-C771-1E2B41AC7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641" y="1591524"/>
            <a:ext cx="2963643" cy="472044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B247337-4BE7-A1FF-0B8F-E385E83A398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4664" y="1593459"/>
            <a:ext cx="2965936" cy="47165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FA2972A-B587-A2AF-CB23-33E660D51B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85740" y="4386692"/>
            <a:ext cx="640319" cy="1961069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63911DB-9B9D-3E8F-D0A9-D6D6F9698C0D}"/>
              </a:ext>
            </a:extLst>
          </p:cNvPr>
          <p:cNvCxnSpPr>
            <a:cxnSpLocks/>
          </p:cNvCxnSpPr>
          <p:nvPr/>
        </p:nvCxnSpPr>
        <p:spPr>
          <a:xfrm>
            <a:off x="5565775" y="5516572"/>
            <a:ext cx="2713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CA9DEFB-0D64-573C-1ADD-EC70F47DB7C3}"/>
              </a:ext>
            </a:extLst>
          </p:cNvPr>
          <p:cNvCxnSpPr>
            <a:cxnSpLocks/>
          </p:cNvCxnSpPr>
          <p:nvPr/>
        </p:nvCxnSpPr>
        <p:spPr>
          <a:xfrm flipH="1">
            <a:off x="5072063" y="5516572"/>
            <a:ext cx="434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C83C089E-50A7-534A-A42C-07511AEDE57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2229" y="2998549"/>
            <a:ext cx="1447493" cy="1151353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78FB28B7-C6AF-790D-20FF-5477B5AE3861}"/>
              </a:ext>
            </a:extLst>
          </p:cNvPr>
          <p:cNvCxnSpPr>
            <a:cxnSpLocks/>
          </p:cNvCxnSpPr>
          <p:nvPr/>
        </p:nvCxnSpPr>
        <p:spPr>
          <a:xfrm>
            <a:off x="7272222" y="2624203"/>
            <a:ext cx="149109" cy="332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5D93AD0C-5961-C072-0282-3148AAB658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6995" y="4390220"/>
            <a:ext cx="700142" cy="1957541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5725DFDE-82B4-A4C0-23C9-FDC12C080281}"/>
              </a:ext>
            </a:extLst>
          </p:cNvPr>
          <p:cNvCxnSpPr>
            <a:cxnSpLocks/>
          </p:cNvCxnSpPr>
          <p:nvPr/>
        </p:nvCxnSpPr>
        <p:spPr>
          <a:xfrm>
            <a:off x="9075282" y="5516572"/>
            <a:ext cx="3129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BB822EE7-2981-2EC6-64B1-FAEF34704766}"/>
              </a:ext>
            </a:extLst>
          </p:cNvPr>
          <p:cNvCxnSpPr>
            <a:cxnSpLocks/>
          </p:cNvCxnSpPr>
          <p:nvPr/>
        </p:nvCxnSpPr>
        <p:spPr>
          <a:xfrm flipH="1">
            <a:off x="8581570" y="5516572"/>
            <a:ext cx="434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Immagine 32">
            <a:extLst>
              <a:ext uri="{FF2B5EF4-FFF2-40B4-BE49-F238E27FC236}">
                <a16:creationId xmlns:a16="http://schemas.microsoft.com/office/drawing/2014/main" id="{ED4ED6FD-E5E8-1723-83CE-98624215B8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975" y="3001498"/>
            <a:ext cx="1566005" cy="1148404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3A7ECBB1-C7EB-7129-1E20-295A402886A1}"/>
              </a:ext>
            </a:extLst>
          </p:cNvPr>
          <p:cNvCxnSpPr>
            <a:cxnSpLocks/>
          </p:cNvCxnSpPr>
          <p:nvPr/>
        </p:nvCxnSpPr>
        <p:spPr>
          <a:xfrm>
            <a:off x="10741932" y="2633729"/>
            <a:ext cx="272045" cy="323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">
            <a:extLst>
              <a:ext uri="{FF2B5EF4-FFF2-40B4-BE49-F238E27FC236}">
                <a16:creationId xmlns:a16="http://schemas.microsoft.com/office/drawing/2014/main" id="{2937287A-F4EA-E03F-BC8F-D39199D8A698}"/>
              </a:ext>
            </a:extLst>
          </p:cNvPr>
          <p:cNvSpPr txBox="1">
            <a:spLocks/>
          </p:cNvSpPr>
          <p:nvPr/>
        </p:nvSpPr>
        <p:spPr>
          <a:xfrm>
            <a:off x="11179479" y="6461759"/>
            <a:ext cx="930492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10 / 13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84AE5F8-F62A-BB8D-FDAA-1A171F4DB451}"/>
              </a:ext>
            </a:extLst>
          </p:cNvPr>
          <p:cNvSpPr txBox="1"/>
          <p:nvPr/>
        </p:nvSpPr>
        <p:spPr>
          <a:xfrm>
            <a:off x="3628202" y="1717170"/>
            <a:ext cx="60670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[m]</a:t>
            </a:r>
          </a:p>
        </p:txBody>
      </p:sp>
    </p:spTree>
    <p:extLst>
      <p:ext uri="{BB962C8B-B14F-4D97-AF65-F5344CB8AC3E}">
        <p14:creationId xmlns:p14="http://schemas.microsoft.com/office/powerpoint/2010/main" val="39042348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">
            <a:extLst>
              <a:ext uri="{FF2B5EF4-FFF2-40B4-BE49-F238E27FC236}">
                <a16:creationId xmlns:a16="http://schemas.microsoft.com/office/drawing/2014/main" id="{C94C8A57-EF5F-6563-7520-B3D84430DB18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Tempo sul giro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03EA42B-49CE-7685-CDF4-50003DF97352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CA53DBA2-B7B9-E844-ABAF-F757001D2B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F5108971-34A4-9DBC-2C9C-7274D23545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2721"/>
            <a:ext cx="5951956" cy="408390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9FDE81A-6565-76E3-E893-C7FDD947924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93" r="-1"/>
          <a:stretch/>
        </p:blipFill>
        <p:spPr>
          <a:xfrm>
            <a:off x="6081909" y="1659699"/>
            <a:ext cx="6100595" cy="413693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56A595E-6603-1E6E-019B-CBD0656D4E6F}"/>
              </a:ext>
            </a:extLst>
          </p:cNvPr>
          <p:cNvSpPr txBox="1"/>
          <p:nvPr/>
        </p:nvSpPr>
        <p:spPr>
          <a:xfrm>
            <a:off x="1679790" y="1398701"/>
            <a:ext cx="2592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Spa-Francorchamps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B82F48-6386-CD2E-B253-B7A45B257F65}"/>
              </a:ext>
            </a:extLst>
          </p:cNvPr>
          <p:cNvSpPr txBox="1"/>
          <p:nvPr/>
        </p:nvSpPr>
        <p:spPr>
          <a:xfrm>
            <a:off x="8643931" y="1403499"/>
            <a:ext cx="97654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Monza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465270BE-5EA3-F9BF-C251-B7B412478B21}"/>
              </a:ext>
            </a:extLst>
          </p:cNvPr>
          <p:cNvCxnSpPr>
            <a:cxnSpLocks/>
          </p:cNvCxnSpPr>
          <p:nvPr/>
        </p:nvCxnSpPr>
        <p:spPr>
          <a:xfrm>
            <a:off x="6081909" y="1297274"/>
            <a:ext cx="0" cy="486178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">
            <a:extLst>
              <a:ext uri="{FF2B5EF4-FFF2-40B4-BE49-F238E27FC236}">
                <a16:creationId xmlns:a16="http://schemas.microsoft.com/office/drawing/2014/main" id="{AD7876EC-5CC3-10B4-19A6-337EB6912FA4}"/>
              </a:ext>
            </a:extLst>
          </p:cNvPr>
          <p:cNvSpPr txBox="1">
            <a:spLocks/>
          </p:cNvSpPr>
          <p:nvPr/>
        </p:nvSpPr>
        <p:spPr>
          <a:xfrm>
            <a:off x="11179479" y="6461759"/>
            <a:ext cx="930492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11 / 13</a:t>
            </a:r>
          </a:p>
        </p:txBody>
      </p:sp>
    </p:spTree>
    <p:extLst>
      <p:ext uri="{BB962C8B-B14F-4D97-AF65-F5344CB8AC3E}">
        <p14:creationId xmlns:p14="http://schemas.microsoft.com/office/powerpoint/2010/main" val="95348431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">
            <a:extLst>
              <a:ext uri="{FF2B5EF4-FFF2-40B4-BE49-F238E27FC236}">
                <a16:creationId xmlns:a16="http://schemas.microsoft.com/office/drawing/2014/main" id="{C94C8A57-EF5F-6563-7520-B3D84430DB18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Velocità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03EA42B-49CE-7685-CDF4-50003DF97352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CA53DBA2-B7B9-E844-ABAF-F757001D2B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5108971-34A4-9DBC-2C9C-7274D2354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16" y="1648553"/>
            <a:ext cx="8363774" cy="428252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56A595E-6603-1E6E-019B-CBD0656D4E6F}"/>
              </a:ext>
            </a:extLst>
          </p:cNvPr>
          <p:cNvSpPr txBox="1"/>
          <p:nvPr/>
        </p:nvSpPr>
        <p:spPr>
          <a:xfrm>
            <a:off x="3523599" y="1199273"/>
            <a:ext cx="2592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Spa-Francorchamps</a:t>
            </a:r>
          </a:p>
        </p:txBody>
      </p: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5153B9F4-DEFB-39B5-74DB-6FC324FC3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55128"/>
              </p:ext>
            </p:extLst>
          </p:nvPr>
        </p:nvGraphicFramePr>
        <p:xfrm>
          <a:off x="8591201" y="1648553"/>
          <a:ext cx="3330842" cy="2373036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529080">
                  <a:extLst>
                    <a:ext uri="{9D8B030D-6E8A-4147-A177-3AD203B41FA5}">
                      <a16:colId xmlns:a16="http://schemas.microsoft.com/office/drawing/2014/main" val="448806520"/>
                    </a:ext>
                  </a:extLst>
                </a:gridCol>
                <a:gridCol w="858136">
                  <a:extLst>
                    <a:ext uri="{9D8B030D-6E8A-4147-A177-3AD203B41FA5}">
                      <a16:colId xmlns:a16="http://schemas.microsoft.com/office/drawing/2014/main" val="195365779"/>
                    </a:ext>
                  </a:extLst>
                </a:gridCol>
                <a:gridCol w="943626">
                  <a:extLst>
                    <a:ext uri="{9D8B030D-6E8A-4147-A177-3AD203B41FA5}">
                      <a16:colId xmlns:a16="http://schemas.microsoft.com/office/drawing/2014/main" val="2630978392"/>
                    </a:ext>
                  </a:extLst>
                </a:gridCol>
              </a:tblGrid>
              <a:tr h="260663">
                <a:tc gridSpan="3">
                  <a:txBody>
                    <a:bodyPr/>
                    <a:lstStyle/>
                    <a:p>
                      <a:pPr algn="ctr"/>
                      <a:r>
                        <a:rPr lang="it-IT" sz="1600" b="0" dirty="0">
                          <a:solidFill>
                            <a:srgbClr val="003366"/>
                          </a:solidFill>
                          <a:latin typeface="Montserrat Bold" pitchFamily="2" charset="0"/>
                        </a:rPr>
                        <a:t>Spa-Francorchamps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600" b="0" dirty="0">
                        <a:solidFill>
                          <a:srgbClr val="003366"/>
                        </a:solidFill>
                        <a:latin typeface="Montserrat Bold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967564"/>
                  </a:ext>
                </a:extLst>
              </a:tr>
              <a:tr h="289560">
                <a:tc rowSpan="2">
                  <a:txBody>
                    <a:bodyPr/>
                    <a:lstStyle/>
                    <a:p>
                      <a:pPr algn="ctr"/>
                      <a:r>
                        <a:rPr lang="it-IT" sz="1600" b="0" dirty="0">
                          <a:solidFill>
                            <a:srgbClr val="003366"/>
                          </a:solidFill>
                          <a:latin typeface="Montserrat Bold" pitchFamily="2" charset="0"/>
                        </a:rPr>
                        <a:t>Metodo</a:t>
                      </a:r>
                    </a:p>
                    <a:p>
                      <a:pPr algn="ctr"/>
                      <a:r>
                        <a:rPr lang="it-IT" sz="1600" b="0" dirty="0">
                          <a:solidFill>
                            <a:srgbClr val="003366"/>
                          </a:solidFill>
                          <a:latin typeface="Montserrat Bold" pitchFamily="2" charset="0"/>
                        </a:rPr>
                        <a:t>di controllo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b="0" dirty="0">
                          <a:solidFill>
                            <a:srgbClr val="003366"/>
                          </a:solidFill>
                          <a:latin typeface="Montserrat Bold" pitchFamily="2" charset="0"/>
                        </a:rPr>
                        <a:t>Media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600" b="0" dirty="0">
                        <a:solidFill>
                          <a:srgbClr val="003366"/>
                        </a:solidFill>
                        <a:latin typeface="Montserrat Bol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81049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>
                          <a:solidFill>
                            <a:srgbClr val="003366"/>
                          </a:solidFill>
                          <a:latin typeface="Montserrat Bold" pitchFamily="2" charset="0"/>
                        </a:rPr>
                        <a:t> [m/s]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>
                          <a:solidFill>
                            <a:srgbClr val="003366"/>
                          </a:solidFill>
                          <a:latin typeface="Montserrat Bold" pitchFamily="2" charset="0"/>
                        </a:rPr>
                        <a:t>[km/h]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16302"/>
                  </a:ext>
                </a:extLst>
              </a:tr>
              <a:tr h="341799">
                <a:tc>
                  <a:txBody>
                    <a:bodyPr/>
                    <a:lstStyle/>
                    <a:p>
                      <a:pPr algn="ctr"/>
                      <a:r>
                        <a:rPr lang="it-IT" sz="1600" i="1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Pure Pursuit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i="1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7.56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i="1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27.2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825126"/>
                  </a:ext>
                </a:extLst>
              </a:tr>
              <a:tr h="341799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Safe MPC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8.07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5143595"/>
                  </a:ext>
                </a:extLst>
              </a:tr>
              <a:tr h="341799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Fast MPC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8.34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4397819"/>
                  </a:ext>
                </a:extLst>
              </a:tr>
              <a:tr h="341799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HP MPC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8.6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01746506"/>
                  </a:ext>
                </a:extLst>
              </a:tr>
            </a:tbl>
          </a:graphicData>
        </a:graphic>
      </p:graphicFrame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25F52309-C345-4060-844E-55803471B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836957"/>
              </p:ext>
            </p:extLst>
          </p:nvPr>
        </p:nvGraphicFramePr>
        <p:xfrm>
          <a:off x="8591201" y="4021589"/>
          <a:ext cx="3330841" cy="1756531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533874">
                  <a:extLst>
                    <a:ext uri="{9D8B030D-6E8A-4147-A177-3AD203B41FA5}">
                      <a16:colId xmlns:a16="http://schemas.microsoft.com/office/drawing/2014/main" val="448806520"/>
                    </a:ext>
                  </a:extLst>
                </a:gridCol>
                <a:gridCol w="852488">
                  <a:extLst>
                    <a:ext uri="{9D8B030D-6E8A-4147-A177-3AD203B41FA5}">
                      <a16:colId xmlns:a16="http://schemas.microsoft.com/office/drawing/2014/main" val="195365779"/>
                    </a:ext>
                  </a:extLst>
                </a:gridCol>
                <a:gridCol w="944479">
                  <a:extLst>
                    <a:ext uri="{9D8B030D-6E8A-4147-A177-3AD203B41FA5}">
                      <a16:colId xmlns:a16="http://schemas.microsoft.com/office/drawing/2014/main" val="2491758288"/>
                    </a:ext>
                  </a:extLst>
                </a:gridCol>
              </a:tblGrid>
              <a:tr h="38933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600" b="0" dirty="0">
                          <a:solidFill>
                            <a:srgbClr val="003366"/>
                          </a:solidFill>
                          <a:latin typeface="Montserrat Bold" pitchFamily="2" charset="0"/>
                        </a:rPr>
                        <a:t>Monza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600" b="0" dirty="0">
                        <a:solidFill>
                          <a:srgbClr val="003366"/>
                        </a:solidFill>
                        <a:latin typeface="Montserrat Bol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967564"/>
                  </a:ext>
                </a:extLst>
              </a:tr>
              <a:tr h="341799">
                <a:tc>
                  <a:txBody>
                    <a:bodyPr/>
                    <a:lstStyle/>
                    <a:p>
                      <a:pPr algn="ctr"/>
                      <a:r>
                        <a:rPr lang="it-IT" sz="1600" i="1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Pure Pursuit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i="1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8.82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i="1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31.8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825126"/>
                  </a:ext>
                </a:extLst>
              </a:tr>
              <a:tr h="341799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Safe MPC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9.25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33.3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5143595"/>
                  </a:ext>
                </a:extLst>
              </a:tr>
              <a:tr h="341799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Fast MPC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9.72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94397819"/>
                  </a:ext>
                </a:extLst>
              </a:tr>
              <a:tr h="341799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HP MPC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9.77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rgbClr val="003366"/>
                          </a:solidFill>
                          <a:latin typeface="Montserrat Medium" pitchFamily="2" charset="0"/>
                        </a:rPr>
                        <a:t>35.1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01746506"/>
                  </a:ext>
                </a:extLst>
              </a:tr>
            </a:tbl>
          </a:graphicData>
        </a:graphic>
      </p:graphicFrame>
      <p:sp>
        <p:nvSpPr>
          <p:cNvPr id="4" name="Slide Number">
            <a:extLst>
              <a:ext uri="{FF2B5EF4-FFF2-40B4-BE49-F238E27FC236}">
                <a16:creationId xmlns:a16="http://schemas.microsoft.com/office/drawing/2014/main" id="{8D8E9344-D189-DF67-80C3-6727F9284B61}"/>
              </a:ext>
            </a:extLst>
          </p:cNvPr>
          <p:cNvSpPr txBox="1">
            <a:spLocks/>
          </p:cNvSpPr>
          <p:nvPr/>
        </p:nvSpPr>
        <p:spPr>
          <a:xfrm>
            <a:off x="11179479" y="6461759"/>
            <a:ext cx="930492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12 / 13</a:t>
            </a:r>
          </a:p>
        </p:txBody>
      </p:sp>
    </p:spTree>
    <p:extLst>
      <p:ext uri="{BB962C8B-B14F-4D97-AF65-F5344CB8AC3E}">
        <p14:creationId xmlns:p14="http://schemas.microsoft.com/office/powerpoint/2010/main" val="167201809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">
            <a:extLst>
              <a:ext uri="{FF2B5EF4-FFF2-40B4-BE49-F238E27FC236}">
                <a16:creationId xmlns:a16="http://schemas.microsoft.com/office/drawing/2014/main" id="{CA620FF8-6DC4-A101-CD1F-9DE72CCA9234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Conclusioni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6708506-B3B5-3FB6-66FE-4E4163D7EB48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D770CEBD-633B-3701-FED8-6D3A864F21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B8127D-42C6-967D-1EF9-978BBA30F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5119" y="2308632"/>
            <a:ext cx="9121762" cy="351102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viene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minimizzata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la </a:t>
            </a:r>
            <a:r>
              <a:rPr lang="it-IT" sz="2400" dirty="0">
                <a:solidFill>
                  <a:srgbClr val="003366"/>
                </a:solidFill>
                <a:latin typeface="Montserrat SemiBold" pitchFamily="2" charset="0"/>
              </a:rPr>
              <a:t>deviazione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dalla linea di riferimento e si riducono i </a:t>
            </a:r>
            <a:r>
              <a:rPr lang="it-IT" sz="2400" dirty="0">
                <a:solidFill>
                  <a:srgbClr val="003366"/>
                </a:solidFill>
                <a:latin typeface="Montserrat SemiBold" pitchFamily="2" charset="0"/>
              </a:rPr>
              <a:t>tempi sul giro</a:t>
            </a:r>
          </a:p>
          <a:p>
            <a:pPr marL="457200" indent="-457200">
              <a:lnSpc>
                <a:spcPct val="10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rispetto al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Pure Pursuit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, ogni profilo di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MPC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ha:</a:t>
            </a:r>
          </a:p>
          <a:p>
            <a:pPr lvl="1">
              <a:lnSpc>
                <a:spcPct val="100000"/>
              </a:lnSpc>
              <a:buClr>
                <a:srgbClr val="3964B5"/>
              </a:buClr>
            </a:pP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una </a:t>
            </a:r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traiettoria</a:t>
            </a: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 più precisa</a:t>
            </a:r>
          </a:p>
          <a:p>
            <a:pPr lvl="1">
              <a:lnSpc>
                <a:spcPct val="100000"/>
              </a:lnSpc>
              <a:buClr>
                <a:srgbClr val="3964B5"/>
              </a:buClr>
            </a:pPr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lap time</a:t>
            </a: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 inferiori</a:t>
            </a:r>
          </a:p>
          <a:p>
            <a:pPr lvl="1">
              <a:lnSpc>
                <a:spcPct val="100000"/>
              </a:lnSpc>
              <a:buClr>
                <a:srgbClr val="3964B5"/>
              </a:buClr>
            </a:pPr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consumi</a:t>
            </a: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 ridotti</a:t>
            </a:r>
          </a:p>
          <a:p>
            <a:pPr marL="457200" indent="-457200">
              <a:lnSpc>
                <a:spcPct val="10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«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High Performance MPC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» è il più performante in uno scenario di gara estremo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364061A-A3CB-80E2-D941-B1851917C5BD}"/>
              </a:ext>
            </a:extLst>
          </p:cNvPr>
          <p:cNvSpPr txBox="1"/>
          <p:nvPr/>
        </p:nvSpPr>
        <p:spPr>
          <a:xfrm>
            <a:off x="2565305" y="1246570"/>
            <a:ext cx="7061387" cy="830997"/>
          </a:xfrm>
          <a:prstGeom prst="rect">
            <a:avLst/>
          </a:prstGeom>
          <a:solidFill>
            <a:srgbClr val="003366"/>
          </a:solidFill>
        </p:spPr>
        <p:txBody>
          <a:bodyPr wrap="square" anchor="ctr">
            <a:spAutoFit/>
          </a:bodyPr>
          <a:lstStyle/>
          <a:p>
            <a:pPr marL="0" indent="0" algn="ctr">
              <a:lnSpc>
                <a:spcPct val="100000"/>
              </a:lnSpc>
              <a:buClr>
                <a:srgbClr val="3964B5"/>
              </a:buClr>
              <a:buNone/>
            </a:pPr>
            <a:r>
              <a:rPr lang="it-IT" sz="2400" dirty="0">
                <a:solidFill>
                  <a:schemeClr val="bg1"/>
                </a:solidFill>
                <a:latin typeface="Montserrat Medium" pitchFamily="2" charset="0"/>
              </a:rPr>
              <a:t>Sistema di controllo avanzato che ottimizza il </a:t>
            </a:r>
            <a:r>
              <a:rPr lang="it-IT" sz="2400" i="1" dirty="0">
                <a:solidFill>
                  <a:schemeClr val="bg1"/>
                </a:solidFill>
                <a:latin typeface="Montserrat Medium" pitchFamily="2" charset="0"/>
              </a:rPr>
              <a:t>path tracking</a:t>
            </a:r>
            <a:r>
              <a:rPr lang="it-IT" sz="2400" dirty="0">
                <a:solidFill>
                  <a:schemeClr val="bg1"/>
                </a:solidFill>
                <a:latin typeface="Montserrat Medium" pitchFamily="2" charset="0"/>
              </a:rPr>
              <a:t> con </a:t>
            </a:r>
            <a:r>
              <a:rPr lang="it-IT" sz="2400" dirty="0">
                <a:solidFill>
                  <a:schemeClr val="bg1"/>
                </a:solidFill>
                <a:latin typeface="Montserrat Bold" pitchFamily="2" charset="0"/>
              </a:rPr>
              <a:t>MPC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D69930FF-AD7C-5B1A-F338-34511FEB45D7}"/>
              </a:ext>
            </a:extLst>
          </p:cNvPr>
          <p:cNvSpPr txBox="1">
            <a:spLocks/>
          </p:cNvSpPr>
          <p:nvPr/>
        </p:nvSpPr>
        <p:spPr>
          <a:xfrm>
            <a:off x="11179479" y="6461759"/>
            <a:ext cx="930492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13 / 13</a:t>
            </a:r>
          </a:p>
        </p:txBody>
      </p:sp>
    </p:spTree>
    <p:extLst>
      <p:ext uri="{BB962C8B-B14F-4D97-AF65-F5344CB8AC3E}">
        <p14:creationId xmlns:p14="http://schemas.microsoft.com/office/powerpoint/2010/main" val="42765714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DD17CF4-9B81-3E0C-A3F3-EDD7F36DE54D}"/>
              </a:ext>
            </a:extLst>
          </p:cNvPr>
          <p:cNvSpPr/>
          <p:nvPr/>
        </p:nvSpPr>
        <p:spPr>
          <a:xfrm>
            <a:off x="-68893" y="-62630"/>
            <a:ext cx="12350663" cy="6976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1A2A490-B87E-177D-F7BE-80207FE2B10E}"/>
              </a:ext>
            </a:extLst>
          </p:cNvPr>
          <p:cNvSpPr/>
          <p:nvPr/>
        </p:nvSpPr>
        <p:spPr>
          <a:xfrm>
            <a:off x="-261620" y="-62630"/>
            <a:ext cx="12938760" cy="6976997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0504F069-91E7-9158-51A4-70F59DF87C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9142" y="5072798"/>
            <a:ext cx="6817234" cy="1841567"/>
          </a:xfrm>
          <a:prstGeom prst="rect">
            <a:avLst/>
          </a:prstGeom>
        </p:spPr>
      </p:pic>
      <p:sp>
        <p:nvSpPr>
          <p:cNvPr id="11" name="Thanks for your attention">
            <a:extLst>
              <a:ext uri="{FF2B5EF4-FFF2-40B4-BE49-F238E27FC236}">
                <a16:creationId xmlns:a16="http://schemas.microsoft.com/office/drawing/2014/main" id="{099887C2-17C4-0AEF-853E-B7A2126857A8}"/>
              </a:ext>
            </a:extLst>
          </p:cNvPr>
          <p:cNvSpPr txBox="1">
            <a:spLocks/>
          </p:cNvSpPr>
          <p:nvPr/>
        </p:nvSpPr>
        <p:spPr>
          <a:xfrm>
            <a:off x="2678554" y="2951467"/>
            <a:ext cx="7058411" cy="948801"/>
          </a:xfrm>
          <a:prstGeom prst="rect">
            <a:avLst/>
          </a:prstGeom>
          <a:solidFill>
            <a:srgbClr val="003366"/>
          </a:solidFill>
          <a:ln w="50800">
            <a:noFill/>
            <a:miter lim="800000"/>
          </a:ln>
        </p:spPr>
        <p:txBody>
          <a:bodyPr vert="horz" wrap="square" lIns="45718" tIns="45718" rIns="45718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F328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solidFill>
                  <a:schemeClr val="bg1"/>
                </a:solidFill>
                <a:latin typeface="Montserrat Medium" pitchFamily="2" charset="0"/>
              </a:rPr>
              <a:t>Grazie per l’attenzione</a:t>
            </a:r>
          </a:p>
        </p:txBody>
      </p:sp>
      <p:pic>
        <p:nvPicPr>
          <p:cNvPr id="6" name="Immagine 5" descr="Immagine che contiene Ricambio auto, pneumatico, interno, go-kart&#10;&#10;Descrizione generata automaticamente">
            <a:extLst>
              <a:ext uri="{FF2B5EF4-FFF2-40B4-BE49-F238E27FC236}">
                <a16:creationId xmlns:a16="http://schemas.microsoft.com/office/drawing/2014/main" id="{2261F5B3-EC25-6A2E-4A8C-14DE641B63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620" y="-62630"/>
            <a:ext cx="13050694" cy="734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3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olo"/>
          <p:cNvSpPr txBox="1">
            <a:spLocks noGrp="1"/>
          </p:cNvSpPr>
          <p:nvPr>
            <p:ph type="title"/>
          </p:nvPr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Contesto</a:t>
            </a:r>
            <a:endParaRPr sz="4400" dirty="0">
              <a:solidFill>
                <a:srgbClr val="003366"/>
              </a:solidFill>
              <a:latin typeface="Montserrat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F0DAD7-30F2-FFBE-F13A-E2E2E3D1C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76" y="1874708"/>
            <a:ext cx="6417674" cy="310858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Nuovo settore competitivo: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Autonomous Racing</a:t>
            </a:r>
          </a:p>
          <a:p>
            <a:pPr>
              <a:lnSpc>
                <a:spcPct val="150000"/>
              </a:lnSpc>
              <a:buClr>
                <a:srgbClr val="3964B5"/>
              </a:buClr>
            </a:pPr>
            <a:r>
              <a:rPr lang="it-IT" sz="2600" dirty="0">
                <a:solidFill>
                  <a:srgbClr val="003366"/>
                </a:solidFill>
                <a:latin typeface="Montserrat Medium" pitchFamily="2" charset="0"/>
              </a:rPr>
              <a:t>Comunità come </a:t>
            </a:r>
            <a:r>
              <a:rPr lang="it-IT" sz="2600" dirty="0">
                <a:solidFill>
                  <a:srgbClr val="003366"/>
                </a:solidFill>
                <a:latin typeface="Montserrat Bold" pitchFamily="2" charset="0"/>
              </a:rPr>
              <a:t>F1TENTH</a:t>
            </a:r>
            <a:r>
              <a:rPr lang="it-IT" sz="2600" dirty="0">
                <a:solidFill>
                  <a:srgbClr val="003366"/>
                </a:solidFill>
                <a:latin typeface="Montserrat Medium" pitchFamily="2" charset="0"/>
              </a:rPr>
              <a:t>, con veicoli in scala 1:10</a:t>
            </a:r>
          </a:p>
          <a:p>
            <a:pPr>
              <a:lnSpc>
                <a:spcPct val="150000"/>
              </a:lnSpc>
              <a:buClr>
                <a:srgbClr val="3964B5"/>
              </a:buClr>
            </a:pPr>
            <a:r>
              <a:rPr lang="it-IT" sz="2600" dirty="0">
                <a:solidFill>
                  <a:srgbClr val="003366"/>
                </a:solidFill>
                <a:latin typeface="Montserrat Medium" pitchFamily="2" charset="0"/>
              </a:rPr>
              <a:t>Sfide tecnologiche: il </a:t>
            </a:r>
            <a:r>
              <a:rPr lang="it-IT" sz="2600" dirty="0">
                <a:solidFill>
                  <a:srgbClr val="003366"/>
                </a:solidFill>
                <a:latin typeface="Montserrat Bold" pitchFamily="2" charset="0"/>
              </a:rPr>
              <a:t>Path Tracking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290BE5A-7C46-0990-68DC-25D4F7A7C0AC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BCA4153C-1BAB-EC21-CF30-A53EB5327319}"/>
              </a:ext>
            </a:extLst>
          </p:cNvPr>
          <p:cNvSpPr txBox="1">
            <a:spLocks/>
          </p:cNvSpPr>
          <p:nvPr/>
        </p:nvSpPr>
        <p:spPr>
          <a:xfrm>
            <a:off x="11242111" y="6461759"/>
            <a:ext cx="867860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1 / 13</a:t>
            </a:r>
          </a:p>
        </p:txBody>
      </p:sp>
      <p:pic>
        <p:nvPicPr>
          <p:cNvPr id="7" name="Immagine 6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F6E7E5DE-3E88-E308-F7BD-1B9297399A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46CAADA-C662-1E52-31E5-0615A4111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5025" y="1435469"/>
            <a:ext cx="1893299" cy="18932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934DD6-5E53-6E90-437D-13DF9BB9DB9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2728" y="3626303"/>
            <a:ext cx="2415596" cy="23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010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F532A2F1-27F9-D1DD-9998-061214E14116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5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D21B834F-DFEB-DFE6-EF1A-A085D205F8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sp>
        <p:nvSpPr>
          <p:cNvPr id="7" name="Titolo">
            <a:extLst>
              <a:ext uri="{FF2B5EF4-FFF2-40B4-BE49-F238E27FC236}">
                <a16:creationId xmlns:a16="http://schemas.microsoft.com/office/drawing/2014/main" id="{DAD247D5-2CE4-6E6B-4B44-4246DCE0CA76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Problema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B86ECE9B-ED04-4FF5-5D08-4F1EB63B9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6085" y="1603332"/>
            <a:ext cx="8786989" cy="995819"/>
          </a:xfrm>
          <a:solidFill>
            <a:srgbClr val="003366"/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2600" dirty="0">
                <a:solidFill>
                  <a:schemeClr val="bg1"/>
                </a:solidFill>
                <a:latin typeface="Montserrat Medium" pitchFamily="2" charset="0"/>
              </a:rPr>
              <a:t>Far seguire al veicolo un certo percorso, composto da un insieme di punti (</a:t>
            </a:r>
            <a:r>
              <a:rPr lang="it-IT" sz="2600" dirty="0">
                <a:solidFill>
                  <a:schemeClr val="bg1"/>
                </a:solidFill>
                <a:latin typeface="Montserrat Bold" pitchFamily="2" charset="0"/>
              </a:rPr>
              <a:t>waypoint</a:t>
            </a:r>
            <a:r>
              <a:rPr lang="it-IT" sz="2600" dirty="0">
                <a:solidFill>
                  <a:schemeClr val="bg1"/>
                </a:solidFill>
                <a:latin typeface="Montserrat Medium" pitchFamily="2" charset="0"/>
              </a:rPr>
              <a:t>).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7DA901-71E6-356C-BDA8-559735D0611B}"/>
              </a:ext>
            </a:extLst>
          </p:cNvPr>
          <p:cNvSpPr txBox="1"/>
          <p:nvPr/>
        </p:nvSpPr>
        <p:spPr>
          <a:xfrm>
            <a:off x="573677" y="3008797"/>
            <a:ext cx="7682817" cy="224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3964B5"/>
              </a:buClr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Ostacoli principali: </a:t>
            </a:r>
          </a:p>
          <a:p>
            <a:pPr marL="914400" lvl="1" indent="-457200">
              <a:lnSpc>
                <a:spcPct val="15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controllare un veicolo</a:t>
            </a:r>
          </a:p>
          <a:p>
            <a:pPr marL="914400" lvl="1" indent="-457200">
              <a:lnSpc>
                <a:spcPct val="15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gestire velocità elevate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Diversi tipi di controllori: </a:t>
            </a:r>
            <a:r>
              <a:rPr lang="it-IT" sz="2400" dirty="0">
                <a:solidFill>
                  <a:srgbClr val="003366"/>
                </a:solidFill>
                <a:latin typeface="Montserrat SemiBold" pitchFamily="2" charset="0"/>
              </a:rPr>
              <a:t>(1)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reattivi</a:t>
            </a:r>
            <a:r>
              <a:rPr lang="it-IT" sz="2400" dirty="0">
                <a:solidFill>
                  <a:srgbClr val="003366"/>
                </a:solidFill>
                <a:latin typeface="Montserrat SemiBold" pitchFamily="2" charset="0"/>
              </a:rPr>
              <a:t> 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e</a:t>
            </a:r>
            <a:r>
              <a:rPr lang="it-IT" sz="2400" dirty="0">
                <a:solidFill>
                  <a:srgbClr val="003366"/>
                </a:solidFill>
                <a:latin typeface="Montserrat SemiBold" pitchFamily="2" charset="0"/>
              </a:rPr>
              <a:t> (2)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ottimali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B741F84-D26B-BE66-91CD-5E96565BB2EA}"/>
              </a:ext>
            </a:extLst>
          </p:cNvPr>
          <p:cNvGrpSpPr/>
          <p:nvPr/>
        </p:nvGrpSpPr>
        <p:grpSpPr>
          <a:xfrm>
            <a:off x="7389573" y="3098313"/>
            <a:ext cx="4345227" cy="2159896"/>
            <a:chOff x="7446723" y="3093885"/>
            <a:chExt cx="4345227" cy="2159896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6F3BCAB6-1B3C-80EF-A849-3AC99D105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01680" y="3093885"/>
              <a:ext cx="2690270" cy="2159896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D1BF3E5-CD15-5A81-698B-DB382CB51ADC}"/>
                </a:ext>
              </a:extLst>
            </p:cNvPr>
            <p:cNvSpPr txBox="1"/>
            <p:nvPr/>
          </p:nvSpPr>
          <p:spPr>
            <a:xfrm>
              <a:off x="7446723" y="3715521"/>
              <a:ext cx="2432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003366"/>
                  </a:solidFill>
                  <a:latin typeface="Montserrat Medium" pitchFamily="2" charset="0"/>
                </a:rPr>
                <a:t>Prossimo waypoint</a:t>
              </a:r>
            </a:p>
          </p:txBody>
        </p:sp>
      </p:grpSp>
      <p:sp>
        <p:nvSpPr>
          <p:cNvPr id="2" name="Slide Number">
            <a:extLst>
              <a:ext uri="{FF2B5EF4-FFF2-40B4-BE49-F238E27FC236}">
                <a16:creationId xmlns:a16="http://schemas.microsoft.com/office/drawing/2014/main" id="{4EBC3BDD-DF19-FB04-5117-1C00A2ABEC75}"/>
              </a:ext>
            </a:extLst>
          </p:cNvPr>
          <p:cNvSpPr txBox="1">
            <a:spLocks/>
          </p:cNvSpPr>
          <p:nvPr/>
        </p:nvSpPr>
        <p:spPr>
          <a:xfrm>
            <a:off x="11242111" y="6461759"/>
            <a:ext cx="867860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2 / 13</a:t>
            </a:r>
          </a:p>
        </p:txBody>
      </p:sp>
    </p:spTree>
    <p:extLst>
      <p:ext uri="{BB962C8B-B14F-4D97-AF65-F5344CB8AC3E}">
        <p14:creationId xmlns:p14="http://schemas.microsoft.com/office/powerpoint/2010/main" val="11932861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">
            <a:extLst>
              <a:ext uri="{FF2B5EF4-FFF2-40B4-BE49-F238E27FC236}">
                <a16:creationId xmlns:a16="http://schemas.microsoft.com/office/drawing/2014/main" id="{485D2E1E-249C-89A9-0507-336A11A472A4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Obiettivi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CBE1976-4E87-6181-24E2-668308330746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4ACFA0A2-AC4E-6A9C-867C-E25AFFB461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93BBD38B-B69F-E810-0F53-F984C72CA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77" y="1844372"/>
            <a:ext cx="7668449" cy="3169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sviluppare un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sistema funzionante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di guida autonoma di un veicolo simulato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F1TENTH</a:t>
            </a:r>
          </a:p>
          <a:p>
            <a:pPr>
              <a:lnSpc>
                <a:spcPct val="10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ottimizzazione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della traiettoria calcolata mediante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Model Predictive Control (MPC)</a:t>
            </a:r>
          </a:p>
          <a:p>
            <a:pPr>
              <a:lnSpc>
                <a:spcPct val="10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applicabilità in circuiti di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Formula 1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in scala 1:10</a:t>
            </a:r>
          </a:p>
          <a:p>
            <a:pPr>
              <a:lnSpc>
                <a:spcPct val="10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analizzare i risultati e confrontare le prestazioni con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Pure Pursuit</a:t>
            </a:r>
          </a:p>
          <a:p>
            <a:pPr>
              <a:lnSpc>
                <a:spcPct val="100000"/>
              </a:lnSpc>
              <a:buClr>
                <a:srgbClr val="3964B5"/>
              </a:buClr>
            </a:pPr>
            <a:endParaRPr lang="it-IT" sz="2400" dirty="0">
              <a:solidFill>
                <a:srgbClr val="003366"/>
              </a:solidFill>
              <a:latin typeface="Montserrat Medium" pitchFamily="2" charset="0"/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80246C1E-8DB0-0778-C5C1-967D1C5D7230}"/>
              </a:ext>
            </a:extLst>
          </p:cNvPr>
          <p:cNvSpPr txBox="1">
            <a:spLocks/>
          </p:cNvSpPr>
          <p:nvPr/>
        </p:nvSpPr>
        <p:spPr>
          <a:xfrm>
            <a:off x="11242111" y="6461759"/>
            <a:ext cx="867860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3 / 13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8B784D9-AE5C-2857-EB84-A4CBAEE67B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02" r="2002"/>
          <a:stretch/>
        </p:blipFill>
        <p:spPr>
          <a:xfrm>
            <a:off x="8337934" y="2441571"/>
            <a:ext cx="3717149" cy="1974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14750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">
            <a:extLst>
              <a:ext uri="{FF2B5EF4-FFF2-40B4-BE49-F238E27FC236}">
                <a16:creationId xmlns:a16="http://schemas.microsoft.com/office/drawing/2014/main" id="{3322B3E0-2C70-900A-832E-64832D469F78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Model Predictive Control (MPC)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702506C-5B56-B628-4B67-13D050406FBA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883236A1-C05C-6686-52A3-D4E1A3E144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sp>
        <p:nvSpPr>
          <p:cNvPr id="2" name="Segnaposto testo 2">
            <a:extLst>
              <a:ext uri="{FF2B5EF4-FFF2-40B4-BE49-F238E27FC236}">
                <a16:creationId xmlns:a16="http://schemas.microsoft.com/office/drawing/2014/main" id="{072E2C56-69BD-E7F0-38A8-1D79C47ED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77" y="1835820"/>
            <a:ext cx="6384532" cy="40088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Algoritmo «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predittivo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» che genera, per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N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passi futuri, </a:t>
            </a:r>
            <a:r>
              <a:rPr lang="it-IT" sz="2400" i="1" dirty="0">
                <a:solidFill>
                  <a:srgbClr val="003366"/>
                </a:solidFill>
                <a:latin typeface="Montserrat Medium" pitchFamily="2" charset="0"/>
              </a:rPr>
              <a:t>input ottimali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per il veicolo</a:t>
            </a:r>
          </a:p>
          <a:p>
            <a:pPr>
              <a:lnSpc>
                <a:spcPct val="10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Problema di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controllo ottimale convesso</a:t>
            </a:r>
          </a:p>
          <a:p>
            <a:pPr marL="914400" lvl="1" indent="-457200">
              <a:lnSpc>
                <a:spcPct val="15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 </a:t>
            </a:r>
            <a:r>
              <a:rPr lang="it-IT" i="1" dirty="0">
                <a:solidFill>
                  <a:srgbClr val="003366"/>
                </a:solidFill>
                <a:latin typeface="Montserrat Medium" pitchFamily="2" charset="0"/>
              </a:rPr>
              <a:t>Modello della dinamica</a:t>
            </a:r>
          </a:p>
          <a:p>
            <a:pPr marL="914400" lvl="1" indent="-457200">
              <a:lnSpc>
                <a:spcPct val="15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 </a:t>
            </a:r>
            <a:r>
              <a:rPr lang="it-IT" i="1" dirty="0">
                <a:solidFill>
                  <a:srgbClr val="003366"/>
                </a:solidFill>
                <a:latin typeface="Montserrat Medium" pitchFamily="2" charset="0"/>
              </a:rPr>
              <a:t>Funzione Obiettivo</a:t>
            </a:r>
          </a:p>
          <a:p>
            <a:pPr marL="914400" lvl="1" indent="-457200">
              <a:lnSpc>
                <a:spcPct val="15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 </a:t>
            </a:r>
            <a:r>
              <a:rPr lang="it-IT" i="1" dirty="0">
                <a:solidFill>
                  <a:srgbClr val="003366"/>
                </a:solidFill>
                <a:latin typeface="Montserrat Medium" pitchFamily="2" charset="0"/>
              </a:rPr>
              <a:t>Vincoli del sistema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47B9EB8C-419E-2A9E-CE14-346C2C91ACA7}"/>
              </a:ext>
            </a:extLst>
          </p:cNvPr>
          <p:cNvSpPr txBox="1">
            <a:spLocks/>
          </p:cNvSpPr>
          <p:nvPr/>
        </p:nvSpPr>
        <p:spPr>
          <a:xfrm>
            <a:off x="11242111" y="6461759"/>
            <a:ext cx="867860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4 / 13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1360A44C-5AE2-012A-EA47-997ABC876032}"/>
              </a:ext>
            </a:extLst>
          </p:cNvPr>
          <p:cNvGrpSpPr/>
          <p:nvPr/>
        </p:nvGrpSpPr>
        <p:grpSpPr>
          <a:xfrm>
            <a:off x="6823068" y="2785818"/>
            <a:ext cx="5286903" cy="2089282"/>
            <a:chOff x="6823068" y="2785818"/>
            <a:chExt cx="5286903" cy="2089282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2A05D63C-450C-97BD-BDB4-03855C22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3068" y="2785818"/>
              <a:ext cx="5286903" cy="2089282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A42550C6-BC21-81B5-E7D1-8F2F669F1780}"/>
                </a:ext>
              </a:extLst>
            </p:cNvPr>
            <p:cNvSpPr/>
            <p:nvPr/>
          </p:nvSpPr>
          <p:spPr>
            <a:xfrm>
              <a:off x="10402866" y="3770334"/>
              <a:ext cx="544882" cy="325677"/>
            </a:xfrm>
            <a:prstGeom prst="rect">
              <a:avLst/>
            </a:prstGeom>
            <a:solidFill>
              <a:srgbClr val="BEBE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4" name="Immagine 3" descr="Immagine che contiene Ricambio auto, ruota, pneumatico, macchina&#10;&#10;Descrizione generata automaticamente">
            <a:extLst>
              <a:ext uri="{FF2B5EF4-FFF2-40B4-BE49-F238E27FC236}">
                <a16:creationId xmlns:a16="http://schemas.microsoft.com/office/drawing/2014/main" id="{E84F65CA-B28E-F4E4-BA37-F9302A1E3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388989" y="3429822"/>
            <a:ext cx="547237" cy="91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342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">
            <a:extLst>
              <a:ext uri="{FF2B5EF4-FFF2-40B4-BE49-F238E27FC236}">
                <a16:creationId xmlns:a16="http://schemas.microsoft.com/office/drawing/2014/main" id="{3322B3E0-2C70-900A-832E-64832D469F78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MPC: Receding Horizon Control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702506C-5B56-B628-4B67-13D050406FBA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883236A1-C05C-6686-52A3-D4E1A3E144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sp>
        <p:nvSpPr>
          <p:cNvPr id="2" name="Segnaposto testo 2">
            <a:extLst>
              <a:ext uri="{FF2B5EF4-FFF2-40B4-BE49-F238E27FC236}">
                <a16:creationId xmlns:a16="http://schemas.microsoft.com/office/drawing/2014/main" id="{3BF6EF2F-0926-38EE-743D-BFD2BBF49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78" y="1835822"/>
            <a:ext cx="5463868" cy="4088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Processo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iterativo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:</a:t>
            </a:r>
          </a:p>
          <a:p>
            <a:pPr marL="914400" lvl="1" indent="-457200">
              <a:lnSpc>
                <a:spcPct val="10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misura lo </a:t>
            </a:r>
            <a:r>
              <a:rPr lang="it-IT" dirty="0">
                <a:solidFill>
                  <a:srgbClr val="003366"/>
                </a:solidFill>
                <a:latin typeface="Montserrat Bold" pitchFamily="2" charset="0"/>
              </a:rPr>
              <a:t>stato corrente</a:t>
            </a:r>
          </a:p>
          <a:p>
            <a:pPr marL="914400" lvl="1" indent="-457200">
              <a:lnSpc>
                <a:spcPct val="10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calcola la sequenza di controllo ottimale per una </a:t>
            </a:r>
            <a:r>
              <a:rPr lang="it-IT" dirty="0">
                <a:solidFill>
                  <a:srgbClr val="003366"/>
                </a:solidFill>
                <a:latin typeface="Montserrat Bold" pitchFamily="2" charset="0"/>
              </a:rPr>
              <a:t>finestra limitata </a:t>
            </a: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nel </a:t>
            </a:r>
            <a:r>
              <a:rPr lang="it-IT" i="1" dirty="0">
                <a:solidFill>
                  <a:srgbClr val="003366"/>
                </a:solidFill>
                <a:latin typeface="Montserrat Medium" pitchFamily="2" charset="0"/>
              </a:rPr>
              <a:t>futuro</a:t>
            </a:r>
          </a:p>
          <a:p>
            <a:pPr marL="914400" lvl="1" indent="-457200">
              <a:lnSpc>
                <a:spcPct val="10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applica solo il </a:t>
            </a:r>
            <a:r>
              <a:rPr lang="it-IT" dirty="0">
                <a:solidFill>
                  <a:srgbClr val="003366"/>
                </a:solidFill>
                <a:latin typeface="Montserrat Bold" pitchFamily="2" charset="0"/>
              </a:rPr>
              <a:t>primo</a:t>
            </a: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 input</a:t>
            </a:r>
          </a:p>
          <a:p>
            <a:pPr marL="914400" lvl="1" indent="-457200">
              <a:lnSpc>
                <a:spcPct val="10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ripete per </a:t>
            </a:r>
            <a:r>
              <a:rPr lang="it-IT" dirty="0">
                <a:solidFill>
                  <a:srgbClr val="003366"/>
                </a:solidFill>
                <a:latin typeface="Montserrat Bold" pitchFamily="2" charset="0"/>
              </a:rPr>
              <a:t>ripianificare</a:t>
            </a:r>
          </a:p>
          <a:p>
            <a:pPr>
              <a:lnSpc>
                <a:spcPct val="10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Riduce la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dimensione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del problema</a:t>
            </a:r>
            <a:endParaRPr lang="it-IT" sz="2800" dirty="0">
              <a:solidFill>
                <a:srgbClr val="003366"/>
              </a:solidFill>
              <a:latin typeface="Montserrat Bold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13E189E-81B6-C32D-BA2A-302B00FB9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3932" y="1254282"/>
            <a:ext cx="5429692" cy="32926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29A4E71-C780-D21F-EB98-A80F6D6B1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4897" y="4402675"/>
            <a:ext cx="3974754" cy="1201043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B8B9F65E-3081-27EE-AD26-3E47D1E5B579}"/>
              </a:ext>
            </a:extLst>
          </p:cNvPr>
          <p:cNvSpPr txBox="1">
            <a:spLocks/>
          </p:cNvSpPr>
          <p:nvPr/>
        </p:nvSpPr>
        <p:spPr>
          <a:xfrm>
            <a:off x="11242111" y="6461759"/>
            <a:ext cx="867860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5 / 13</a:t>
            </a:r>
          </a:p>
        </p:txBody>
      </p:sp>
    </p:spTree>
    <p:extLst>
      <p:ext uri="{BB962C8B-B14F-4D97-AF65-F5344CB8AC3E}">
        <p14:creationId xmlns:p14="http://schemas.microsoft.com/office/powerpoint/2010/main" val="4152539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">
            <a:extLst>
              <a:ext uri="{FF2B5EF4-FFF2-40B4-BE49-F238E27FC236}">
                <a16:creationId xmlns:a16="http://schemas.microsoft.com/office/drawing/2014/main" id="{ECF53E9C-ACD7-1192-7977-69F720C0EA5B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Tecnologie utilizzate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E5A146B-4ACA-077C-13E1-BF8927A3A710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8C543EC0-FC96-07E1-FFD2-0BD4FB0197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C6F4F02-4798-CD46-B094-2FAE08439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677" y="2979718"/>
            <a:ext cx="4888883" cy="2793096"/>
          </a:xfrm>
          <a:prstGeom prst="rect">
            <a:avLst/>
          </a:prstGeom>
        </p:spPr>
      </p:pic>
      <p:pic>
        <p:nvPicPr>
          <p:cNvPr id="18" name="Immagine 17" descr="Immagine che contiene Elementi grafici, Carattere, cerchio, grafica&#10;&#10;Descrizione generata automaticamente">
            <a:extLst>
              <a:ext uri="{FF2B5EF4-FFF2-40B4-BE49-F238E27FC236}">
                <a16:creationId xmlns:a16="http://schemas.microsoft.com/office/drawing/2014/main" id="{F23B4C56-C712-72F5-9D98-D48657DFB49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9688" y="1914189"/>
            <a:ext cx="1640246" cy="1901319"/>
          </a:xfrm>
          <a:prstGeom prst="rect">
            <a:avLst/>
          </a:prstGeom>
        </p:spPr>
      </p:pic>
      <p:pic>
        <p:nvPicPr>
          <p:cNvPr id="20" name="Immagine 19" descr="Immagine che contiene clipart, simbolo, Elementi grafici, cartone animato&#10;&#10;Descrizione generata automaticamente">
            <a:extLst>
              <a:ext uri="{FF2B5EF4-FFF2-40B4-BE49-F238E27FC236}">
                <a16:creationId xmlns:a16="http://schemas.microsoft.com/office/drawing/2014/main" id="{D25F56B8-7DB4-DD7C-3649-21CF1C921A4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110" y="1746872"/>
            <a:ext cx="2235952" cy="223595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C0FA4F3-6E53-2B99-5D0A-B27C8DA7B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0045" y="3980386"/>
            <a:ext cx="2888034" cy="1325562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2D406D45-B2DE-FB4A-3766-D219CB31EB23}"/>
              </a:ext>
            </a:extLst>
          </p:cNvPr>
          <p:cNvCxnSpPr>
            <a:cxnSpLocks/>
          </p:cNvCxnSpPr>
          <p:nvPr/>
        </p:nvCxnSpPr>
        <p:spPr>
          <a:xfrm>
            <a:off x="6405176" y="1367623"/>
            <a:ext cx="7308" cy="4583287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">
            <a:extLst>
              <a:ext uri="{FF2B5EF4-FFF2-40B4-BE49-F238E27FC236}">
                <a16:creationId xmlns:a16="http://schemas.microsoft.com/office/drawing/2014/main" id="{8F3B3AF0-0F72-6A96-D803-219A66AF2866}"/>
              </a:ext>
            </a:extLst>
          </p:cNvPr>
          <p:cNvSpPr txBox="1">
            <a:spLocks/>
          </p:cNvSpPr>
          <p:nvPr/>
        </p:nvSpPr>
        <p:spPr>
          <a:xfrm>
            <a:off x="11242111" y="6461759"/>
            <a:ext cx="867860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6</a:t>
            </a:r>
            <a:r>
              <a:rPr lang="it-IT" sz="2000">
                <a:solidFill>
                  <a:schemeClr val="bg1"/>
                </a:solidFill>
                <a:latin typeface="Montserrat SemiBold" pitchFamily="2" charset="0"/>
              </a:rPr>
              <a:t> </a:t>
            </a:r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/ 13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1AE8156-B39C-D60C-D425-FC9CF2C4DA2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536" t="21862" r="3266" b="27096"/>
          <a:stretch/>
        </p:blipFill>
        <p:spPr>
          <a:xfrm>
            <a:off x="573677" y="1367623"/>
            <a:ext cx="4062684" cy="10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723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">
            <a:extLst>
              <a:ext uri="{FF2B5EF4-FFF2-40B4-BE49-F238E27FC236}">
                <a16:creationId xmlns:a16="http://schemas.microsoft.com/office/drawing/2014/main" id="{3322B3E0-2C70-900A-832E-64832D469F78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Implementazione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702506C-5B56-B628-4B67-13D050406FBA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883236A1-C05C-6686-52A3-D4E1A3E144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sp>
        <p:nvSpPr>
          <p:cNvPr id="2" name="Segnaposto testo 2">
            <a:extLst>
              <a:ext uri="{FF2B5EF4-FFF2-40B4-BE49-F238E27FC236}">
                <a16:creationId xmlns:a16="http://schemas.microsoft.com/office/drawing/2014/main" id="{7C8A92DC-87D9-170E-59E8-7560B2529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77" y="1943486"/>
            <a:ext cx="8232120" cy="324826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organizzazione dei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parametri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di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MPC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in </a:t>
            </a:r>
            <a:r>
              <a:rPr lang="it-IT" sz="2400" i="1" dirty="0">
                <a:solidFill>
                  <a:srgbClr val="003366"/>
                </a:solidFill>
                <a:latin typeface="Montserrat Medium" pitchFamily="2" charset="0"/>
              </a:rPr>
              <a:t>file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appositi</a:t>
            </a:r>
          </a:p>
          <a:p>
            <a:pPr marL="457200" indent="-457200">
              <a:lnSpc>
                <a:spcPct val="10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impostazione del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problema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di ottimizzazione</a:t>
            </a:r>
          </a:p>
          <a:p>
            <a:pPr marL="457200" indent="-457200">
              <a:lnSpc>
                <a:spcPct val="10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definizione di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obiettivo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e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vincoli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</a:t>
            </a:r>
          </a:p>
          <a:p>
            <a:pPr marL="457200" indent="-457200">
              <a:lnSpc>
                <a:spcPct val="100000"/>
              </a:lnSpc>
              <a:buClr>
                <a:srgbClr val="3964B5"/>
              </a:buClr>
              <a:buFont typeface="+mj-lt"/>
              <a:buAutoNum type="arabicPeriod"/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«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tuning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» dei </a:t>
            </a:r>
            <a:r>
              <a:rPr lang="it-IT" sz="2400" i="1" dirty="0">
                <a:solidFill>
                  <a:srgbClr val="003366"/>
                </a:solidFill>
                <a:latin typeface="Montserrat Medium" pitchFamily="2" charset="0"/>
              </a:rPr>
              <a:t>pesi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per ottimizzare le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prestazioni</a:t>
            </a:r>
          </a:p>
          <a:p>
            <a:pPr lvl="1">
              <a:lnSpc>
                <a:spcPct val="10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equilibrio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tra reattività e stabilità</a:t>
            </a:r>
          </a:p>
          <a:p>
            <a:pPr lvl="1">
              <a:lnSpc>
                <a:spcPct val="100000"/>
              </a:lnSpc>
              <a:buClr>
                <a:srgbClr val="3964B5"/>
              </a:buClr>
            </a:pP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tre profili di guida:</a:t>
            </a:r>
            <a:r>
              <a:rPr lang="it-IT" dirty="0">
                <a:solidFill>
                  <a:srgbClr val="003366"/>
                </a:solidFill>
                <a:latin typeface="Montserrat Bold" pitchFamily="2" charset="0"/>
              </a:rPr>
              <a:t> </a:t>
            </a:r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(1) </a:t>
            </a:r>
            <a:r>
              <a:rPr lang="it-IT" dirty="0">
                <a:solidFill>
                  <a:srgbClr val="003366"/>
                </a:solidFill>
                <a:latin typeface="Montserrat Bold" pitchFamily="2" charset="0"/>
              </a:rPr>
              <a:t>Safe </a:t>
            </a:r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(2) </a:t>
            </a:r>
            <a:r>
              <a:rPr lang="it-IT" dirty="0">
                <a:solidFill>
                  <a:srgbClr val="003366"/>
                </a:solidFill>
                <a:latin typeface="Montserrat Bold" pitchFamily="2" charset="0"/>
              </a:rPr>
              <a:t>Fast e </a:t>
            </a:r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(3) </a:t>
            </a:r>
            <a:r>
              <a:rPr lang="it-IT" dirty="0">
                <a:solidFill>
                  <a:srgbClr val="003366"/>
                </a:solidFill>
                <a:latin typeface="Montserrat Bold" pitchFamily="2" charset="0"/>
              </a:rPr>
              <a:t>HP</a:t>
            </a:r>
            <a:endParaRPr lang="it-IT" sz="2000" i="1" dirty="0">
              <a:solidFill>
                <a:srgbClr val="003366"/>
              </a:solidFill>
              <a:latin typeface="Montserrat SemiBold" pitchFamily="2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F7F5FB7-67A3-409E-4F5E-5222C8D9AF08}"/>
              </a:ext>
            </a:extLst>
          </p:cNvPr>
          <p:cNvGrpSpPr/>
          <p:nvPr/>
        </p:nvGrpSpPr>
        <p:grpSpPr>
          <a:xfrm>
            <a:off x="9068845" y="1064468"/>
            <a:ext cx="2938580" cy="5248904"/>
            <a:chOff x="9134628" y="1123297"/>
            <a:chExt cx="2828955" cy="5053091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9D15223-F5A6-21F8-29C4-6811591CBC91}"/>
                </a:ext>
              </a:extLst>
            </p:cNvPr>
            <p:cNvGrpSpPr/>
            <p:nvPr/>
          </p:nvGrpSpPr>
          <p:grpSpPr>
            <a:xfrm>
              <a:off x="9134628" y="1123297"/>
              <a:ext cx="2828954" cy="2444323"/>
              <a:chOff x="9245683" y="1269737"/>
              <a:chExt cx="2372639" cy="2050050"/>
            </a:xfrm>
          </p:grpSpPr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55CEB707-D380-717B-9FA1-D35FBA2F7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45683" y="1439014"/>
                <a:ext cx="2372637" cy="188077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4FD193F-46F9-B710-779E-6C6FA9EA0A24}"/>
                  </a:ext>
                </a:extLst>
              </p:cNvPr>
              <p:cNvSpPr txBox="1"/>
              <p:nvPr/>
            </p:nvSpPr>
            <p:spPr>
              <a:xfrm>
                <a:off x="9245684" y="1269737"/>
                <a:ext cx="2372638" cy="338554"/>
              </a:xfrm>
              <a:prstGeom prst="rect">
                <a:avLst/>
              </a:prstGeom>
              <a:solidFill>
                <a:srgbClr val="003366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chemeClr val="bg1"/>
                    </a:solidFill>
                    <a:latin typeface="Montserrat Bold" pitchFamily="2" charset="0"/>
                  </a:rPr>
                  <a:t>Spa-Francorchamps</a:t>
                </a:r>
              </a:p>
            </p:txBody>
          </p:sp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D9DFAD3E-7069-D969-1C39-457394CA216B}"/>
                </a:ext>
              </a:extLst>
            </p:cNvPr>
            <p:cNvGrpSpPr/>
            <p:nvPr/>
          </p:nvGrpSpPr>
          <p:grpSpPr>
            <a:xfrm>
              <a:off x="9134628" y="3732065"/>
              <a:ext cx="2828955" cy="2444323"/>
              <a:chOff x="9245681" y="3693663"/>
              <a:chExt cx="2372638" cy="2050047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39624DDA-EAED-E2E8-55D0-5ECC81F51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45681" y="3862938"/>
                <a:ext cx="2372637" cy="1880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8A96C1E-B50A-CDBB-D2EC-E372453E41A0}"/>
                  </a:ext>
                </a:extLst>
              </p:cNvPr>
              <p:cNvSpPr txBox="1"/>
              <p:nvPr/>
            </p:nvSpPr>
            <p:spPr>
              <a:xfrm>
                <a:off x="9245683" y="3693663"/>
                <a:ext cx="2372636" cy="369332"/>
              </a:xfrm>
              <a:prstGeom prst="rect">
                <a:avLst/>
              </a:prstGeom>
              <a:solidFill>
                <a:srgbClr val="003366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Montserrat Bold" pitchFamily="2" charset="0"/>
                  </a:rPr>
                  <a:t>Monza</a:t>
                </a:r>
              </a:p>
            </p:txBody>
          </p:sp>
        </p:grpSp>
      </p:grpSp>
      <p:sp>
        <p:nvSpPr>
          <p:cNvPr id="10" name="Slide Number">
            <a:extLst>
              <a:ext uri="{FF2B5EF4-FFF2-40B4-BE49-F238E27FC236}">
                <a16:creationId xmlns:a16="http://schemas.microsoft.com/office/drawing/2014/main" id="{01A20C3B-BFD1-99CD-2675-557583361C0E}"/>
              </a:ext>
            </a:extLst>
          </p:cNvPr>
          <p:cNvSpPr txBox="1">
            <a:spLocks/>
          </p:cNvSpPr>
          <p:nvPr/>
        </p:nvSpPr>
        <p:spPr>
          <a:xfrm>
            <a:off x="11242111" y="6461759"/>
            <a:ext cx="867860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7 / 13</a:t>
            </a:r>
          </a:p>
        </p:txBody>
      </p:sp>
    </p:spTree>
    <p:extLst>
      <p:ext uri="{BB962C8B-B14F-4D97-AF65-F5344CB8AC3E}">
        <p14:creationId xmlns:p14="http://schemas.microsoft.com/office/powerpoint/2010/main" val="109288880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">
            <a:extLst>
              <a:ext uri="{FF2B5EF4-FFF2-40B4-BE49-F238E27FC236}">
                <a16:creationId xmlns:a16="http://schemas.microsoft.com/office/drawing/2014/main" id="{C94C8A57-EF5F-6563-7520-B3D84430DB18}"/>
              </a:ext>
            </a:extLst>
          </p:cNvPr>
          <p:cNvSpPr txBox="1">
            <a:spLocks/>
          </p:cNvSpPr>
          <p:nvPr/>
        </p:nvSpPr>
        <p:spPr>
          <a:xfrm>
            <a:off x="838199" y="109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it-IT" sz="4400" dirty="0">
                <a:solidFill>
                  <a:srgbClr val="003366"/>
                </a:solidFill>
                <a:latin typeface="Montserrat" pitchFamily="2" charset="0"/>
              </a:rPr>
              <a:t>Analisi dei risultati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03EA42B-49CE-7685-CDF4-50003DF97352}"/>
              </a:ext>
            </a:extLst>
          </p:cNvPr>
          <p:cNvSpPr/>
          <p:nvPr/>
        </p:nvSpPr>
        <p:spPr>
          <a:xfrm>
            <a:off x="-81419" y="6461759"/>
            <a:ext cx="12369452" cy="47766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CA53DBA2-B7B9-E844-ABAF-F757001D2B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30" y="6483921"/>
            <a:ext cx="983295" cy="351916"/>
          </a:xfrm>
          <a:prstGeom prst="rect">
            <a:avLst/>
          </a:prstGeom>
        </p:spPr>
      </p:pic>
      <p:sp>
        <p:nvSpPr>
          <p:cNvPr id="2" name="Segnaposto testo 2">
            <a:extLst>
              <a:ext uri="{FF2B5EF4-FFF2-40B4-BE49-F238E27FC236}">
                <a16:creationId xmlns:a16="http://schemas.microsoft.com/office/drawing/2014/main" id="{763987D9-2E7C-94AF-3AD9-A15356A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7081" y="1375412"/>
            <a:ext cx="7777837" cy="46380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metriche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specifiche per misurare il sistema</a:t>
            </a:r>
          </a:p>
          <a:p>
            <a:pPr lvl="1">
              <a:lnSpc>
                <a:spcPct val="150000"/>
              </a:lnSpc>
              <a:buClr>
                <a:srgbClr val="3964B5"/>
              </a:buClr>
            </a:pPr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errore di tracking </a:t>
            </a: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(</a:t>
            </a:r>
            <a:r>
              <a:rPr lang="it-IT" i="1" dirty="0">
                <a:solidFill>
                  <a:srgbClr val="003366"/>
                </a:solidFill>
                <a:latin typeface="Montserrat Medium" pitchFamily="2" charset="0"/>
              </a:rPr>
              <a:t>crosstrack</a:t>
            </a: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)</a:t>
            </a:r>
          </a:p>
          <a:p>
            <a:pPr lvl="1">
              <a:lnSpc>
                <a:spcPct val="150000"/>
              </a:lnSpc>
              <a:buClr>
                <a:srgbClr val="3964B5"/>
              </a:buClr>
            </a:pPr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tempo sul giro </a:t>
            </a: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(</a:t>
            </a:r>
            <a:r>
              <a:rPr lang="it-IT" i="1" dirty="0">
                <a:solidFill>
                  <a:srgbClr val="003366"/>
                </a:solidFill>
                <a:latin typeface="Montserrat Medium" pitchFamily="2" charset="0"/>
              </a:rPr>
              <a:t>lap time</a:t>
            </a:r>
            <a:r>
              <a:rPr lang="it-IT" dirty="0">
                <a:solidFill>
                  <a:srgbClr val="003366"/>
                </a:solidFill>
                <a:latin typeface="Montserrat Medium" pitchFamily="2" charset="0"/>
              </a:rPr>
              <a:t>)</a:t>
            </a:r>
          </a:p>
          <a:p>
            <a:pPr lvl="1">
              <a:lnSpc>
                <a:spcPct val="150000"/>
              </a:lnSpc>
              <a:buClr>
                <a:srgbClr val="3964B5"/>
              </a:buClr>
            </a:pPr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velocità</a:t>
            </a:r>
          </a:p>
          <a:p>
            <a:pPr lvl="1">
              <a:lnSpc>
                <a:spcPct val="150000"/>
              </a:lnSpc>
              <a:buClr>
                <a:srgbClr val="3964B5"/>
              </a:buClr>
            </a:pPr>
            <a:r>
              <a:rPr lang="it-IT" dirty="0">
                <a:solidFill>
                  <a:srgbClr val="003366"/>
                </a:solidFill>
                <a:latin typeface="Montserrat SemiBold" pitchFamily="2" charset="0"/>
              </a:rPr>
              <a:t>consumi e angolo di sterzata</a:t>
            </a:r>
          </a:p>
          <a:p>
            <a:pPr>
              <a:lnSpc>
                <a:spcPct val="15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confronti tra </a:t>
            </a:r>
            <a:r>
              <a:rPr lang="it-IT" sz="2400" dirty="0">
                <a:solidFill>
                  <a:srgbClr val="003366"/>
                </a:solidFill>
                <a:latin typeface="Montserrat Bold" pitchFamily="2" charset="0"/>
              </a:rPr>
              <a:t>MPC</a:t>
            </a: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 e </a:t>
            </a:r>
            <a:r>
              <a:rPr lang="it-IT" sz="2400" i="1" dirty="0">
                <a:solidFill>
                  <a:srgbClr val="003366"/>
                </a:solidFill>
                <a:latin typeface="Montserrat Medium" pitchFamily="2" charset="0"/>
              </a:rPr>
              <a:t>Pure Pursuit</a:t>
            </a:r>
          </a:p>
          <a:p>
            <a:pPr>
              <a:lnSpc>
                <a:spcPct val="150000"/>
              </a:lnSpc>
              <a:buClr>
                <a:srgbClr val="3964B5"/>
              </a:buClr>
            </a:pPr>
            <a:r>
              <a:rPr lang="it-IT" sz="2400" dirty="0">
                <a:solidFill>
                  <a:srgbClr val="003366"/>
                </a:solidFill>
                <a:latin typeface="Montserrat Medium" pitchFamily="2" charset="0"/>
              </a:rPr>
              <a:t>valutazione dei profili di guida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6C4E5954-EDA3-9080-E6F7-9CBCC5E5DD88}"/>
              </a:ext>
            </a:extLst>
          </p:cNvPr>
          <p:cNvSpPr txBox="1">
            <a:spLocks/>
          </p:cNvSpPr>
          <p:nvPr/>
        </p:nvSpPr>
        <p:spPr>
          <a:xfrm>
            <a:off x="11242111" y="6461759"/>
            <a:ext cx="867860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Montserrat SemiBold" pitchFamily="2" charset="0"/>
              </a:rPr>
              <a:t>8 / 13</a:t>
            </a:r>
          </a:p>
        </p:txBody>
      </p:sp>
    </p:spTree>
    <p:extLst>
      <p:ext uri="{BB962C8B-B14F-4D97-AF65-F5344CB8AC3E}">
        <p14:creationId xmlns:p14="http://schemas.microsoft.com/office/powerpoint/2010/main" val="15251379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0070C0"/>
      </a:accent2>
      <a:accent3>
        <a:srgbClr val="030E28"/>
      </a:accent3>
      <a:accent4>
        <a:srgbClr val="FFC000"/>
      </a:accent4>
      <a:accent5>
        <a:srgbClr val="071B50"/>
      </a:accent5>
      <a:accent6>
        <a:srgbClr val="1A9431"/>
      </a:accent6>
      <a:hlink>
        <a:srgbClr val="0000FF"/>
      </a:hlink>
      <a:folHlink>
        <a:srgbClr val="FF00FF"/>
      </a:folHlink>
    </a:clrScheme>
    <a:fontScheme name="Tema di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11993"/>
              </a:solidFill>
            </a:uFill>
            <a:latin typeface="Montserrat SemiBold"/>
            <a:ea typeface="Montserrat SemiBold"/>
            <a:cs typeface="Montserrat SemiBold"/>
            <a:sym typeface="Montserrat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352120C9DEBC458C6E7401DEB71184" ma:contentTypeVersion="8" ma:contentTypeDescription="Creare un nuovo documento." ma:contentTypeScope="" ma:versionID="49abaf4a04203c6267c8e99399e396fa">
  <xsd:schema xmlns:xsd="http://www.w3.org/2001/XMLSchema" xmlns:xs="http://www.w3.org/2001/XMLSchema" xmlns:p="http://schemas.microsoft.com/office/2006/metadata/properties" xmlns:ns2="70c920df-1c9c-4a98-a3d7-339c1dbe467d" targetNamespace="http://schemas.microsoft.com/office/2006/metadata/properties" ma:root="true" ma:fieldsID="31b9779638da863f47e5308b4dd20280" ns2:_="">
    <xsd:import namespace="70c920df-1c9c-4a98-a3d7-339c1dbe46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c920df-1c9c-4a98-a3d7-339c1dbe46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8216AC-2A97-4C31-9391-A3EFCCB9571A}">
  <ds:schemaRefs>
    <ds:schemaRef ds:uri="http://www.w3.org/XML/1998/namespace"/>
    <ds:schemaRef ds:uri="70c920df-1c9c-4a98-a3d7-339c1dbe467d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42657E-3164-4520-A070-84387FEFC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860E30-A42F-499F-86FD-95AE7E966A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c920df-1c9c-4a98-a3d7-339c1dbe46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5451</TotalTime>
  <Words>498</Words>
  <Application>Microsoft Office PowerPoint</Application>
  <PresentationFormat>Widescreen</PresentationFormat>
  <Paragraphs>123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5" baseType="lpstr">
      <vt:lpstr>Montserrat SemiBold</vt:lpstr>
      <vt:lpstr>Montserrat Medium</vt:lpstr>
      <vt:lpstr>Arial</vt:lpstr>
      <vt:lpstr>Aptos Display</vt:lpstr>
      <vt:lpstr>Montserrat</vt:lpstr>
      <vt:lpstr>Calibri</vt:lpstr>
      <vt:lpstr>Montserrat Bold</vt:lpstr>
      <vt:lpstr>Montserrat ExtraLight</vt:lpstr>
      <vt:lpstr>Aptos</vt:lpstr>
      <vt:lpstr>Tema di Office</vt:lpstr>
      <vt:lpstr>Presentazione standard di PowerPoint</vt:lpstr>
      <vt:lpstr>Contesto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Vincenzo Siano</dc:creator>
  <cp:lastModifiedBy>Vincenzo Siano</cp:lastModifiedBy>
  <cp:revision>55</cp:revision>
  <cp:lastPrinted>2024-10-16T12:34:07Z</cp:lastPrinted>
  <dcterms:modified xsi:type="dcterms:W3CDTF">2024-10-19T13:58:25Z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0x010100F5352120C9DEBC458C6E7401DEB71184</vt:lpwstr>
  </property>
</Properties>
</file>